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05" r:id="rId2"/>
  </p:sldMasterIdLst>
  <p:sldIdLst>
    <p:sldId id="276" r:id="rId3"/>
    <p:sldId id="277" r:id="rId4"/>
    <p:sldId id="278" r:id="rId5"/>
    <p:sldId id="259" r:id="rId6"/>
    <p:sldId id="260" r:id="rId7"/>
    <p:sldId id="261" r:id="rId8"/>
    <p:sldId id="262" r:id="rId9"/>
    <p:sldId id="279" r:id="rId10"/>
    <p:sldId id="263" r:id="rId11"/>
    <p:sldId id="264" r:id="rId12"/>
    <p:sldId id="265" r:id="rId13"/>
    <p:sldId id="280" r:id="rId14"/>
    <p:sldId id="266" r:id="rId15"/>
    <p:sldId id="267" r:id="rId16"/>
    <p:sldId id="268" r:id="rId17"/>
    <p:sldId id="269" r:id="rId18"/>
    <p:sldId id="281" r:id="rId19"/>
    <p:sldId id="270" r:id="rId20"/>
    <p:sldId id="271" r:id="rId21"/>
    <p:sldId id="272" r:id="rId22"/>
    <p:sldId id="282" r:id="rId23"/>
    <p:sldId id="273" r:id="rId24"/>
    <p:sldId id="274" r:id="rId25"/>
    <p:sldId id="275"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B6D72-56B7-43FD-B8C5-E993A1669D51}" v="1" dt="2024-10-22T14:51:41.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0" d="100"/>
          <a:sy n="70" d="100"/>
        </p:scale>
        <p:origin x="7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diagrams/_rels/data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40.svg"/></Relationships>
</file>

<file path=ppt/diagrams/_rels/data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18.png"/><Relationship Id="rId4" Type="http://schemas.openxmlformats.org/officeDocument/2006/relationships/image" Target="../media/image48.svg"/></Relationships>
</file>

<file path=ppt/diagrams/_rels/data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15.svg"/></Relationships>
</file>

<file path=ppt/diagrams/_rels/data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48.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4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18.png"/><Relationship Id="rId4" Type="http://schemas.openxmlformats.org/officeDocument/2006/relationships/image" Target="../media/image4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1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3D1EF-9508-4DE7-AE98-119F351B513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46776E3-05B9-4861-ACC3-A03D20879D02}">
      <dgm:prSet custT="1"/>
      <dgm:spPr/>
      <dgm:t>
        <a:bodyPr/>
        <a:lstStyle/>
        <a:p>
          <a:r>
            <a:rPr lang="en-US" sz="1200" b="1" i="0" dirty="0"/>
            <a:t>1</a:t>
          </a:r>
          <a:r>
            <a:rPr lang="en-US" sz="1500" b="1" i="0" dirty="0"/>
            <a:t>. </a:t>
          </a:r>
          <a:r>
            <a:rPr lang="en-US" sz="1500" b="1" i="0" u="sng" dirty="0">
              <a:solidFill>
                <a:schemeClr val="bg2">
                  <a:lumMod val="25000"/>
                  <a:lumOff val="75000"/>
                </a:schemeClr>
              </a:solidFill>
            </a:rPr>
            <a:t>Importance of Security Awareness</a:t>
          </a:r>
          <a:r>
            <a:rPr lang="en-US" sz="1500" b="0" i="0" dirty="0">
              <a:solidFill>
                <a:srgbClr val="FFC000"/>
              </a:solidFill>
            </a:rPr>
            <a:t>: </a:t>
          </a:r>
          <a:br>
            <a:rPr lang="en-US" sz="1500" b="0" i="0" dirty="0"/>
          </a:br>
          <a:r>
            <a:rPr lang="en-US" sz="1500" b="0" i="0" dirty="0">
              <a:solidFill>
                <a:srgbClr val="FFC000"/>
              </a:solidFill>
            </a:rPr>
            <a:t>Employees are often the first line of defense against cyberattacks. A single </a:t>
          </a:r>
          <a:r>
            <a:rPr lang="en-US" sz="1500" b="0" i="0" dirty="0">
              <a:solidFill>
                <a:schemeClr val="tx1"/>
              </a:solidFill>
            </a:rPr>
            <a:t>security</a:t>
          </a:r>
          <a:r>
            <a:rPr lang="en-US" sz="1500" b="0" i="0" dirty="0">
              <a:solidFill>
                <a:srgbClr val="FFC000"/>
              </a:solidFill>
            </a:rPr>
            <a:t> breach can lead to severe consequences, including financial loss, reputational damage, and legal implications. Being aware of potential risks, such as phishing, malware, and social engineering, helps reduce these vulnerabilities. </a:t>
          </a:r>
          <a:endParaRPr lang="en-US" sz="1500" dirty="0">
            <a:solidFill>
              <a:srgbClr val="FFC000"/>
            </a:solidFill>
          </a:endParaRPr>
        </a:p>
      </dgm:t>
    </dgm:pt>
    <dgm:pt modelId="{56C4AFE9-680E-4CB4-9A90-8773393F1D08}" type="parTrans" cxnId="{5100641B-01A5-4A10-AD50-2D918FCF22F6}">
      <dgm:prSet/>
      <dgm:spPr/>
      <dgm:t>
        <a:bodyPr/>
        <a:lstStyle/>
        <a:p>
          <a:endParaRPr lang="en-US"/>
        </a:p>
      </dgm:t>
    </dgm:pt>
    <dgm:pt modelId="{E1BCE9F3-CCA9-4D5C-BF5F-4937BACF9DFB}" type="sibTrans" cxnId="{5100641B-01A5-4A10-AD50-2D918FCF22F6}">
      <dgm:prSet/>
      <dgm:spPr/>
      <dgm:t>
        <a:bodyPr/>
        <a:lstStyle/>
        <a:p>
          <a:endParaRPr lang="en-US"/>
        </a:p>
      </dgm:t>
    </dgm:pt>
    <dgm:pt modelId="{867366DD-BD39-4736-B9C3-B879688DE4DA}">
      <dgm:prSet/>
      <dgm:spPr/>
      <dgm:t>
        <a:bodyPr/>
        <a:lstStyle/>
        <a:p>
          <a:pPr>
            <a:buFont typeface="+mj-lt"/>
            <a:buAutoNum type="arabicPeriod" startAt="2"/>
          </a:pPr>
          <a:r>
            <a:rPr lang="en-US" b="1" i="0" u="none" dirty="0"/>
            <a:t>2. </a:t>
          </a:r>
          <a:r>
            <a:rPr lang="en-US" b="1" i="0" u="sng" dirty="0">
              <a:solidFill>
                <a:schemeClr val="bg2">
                  <a:lumMod val="25000"/>
                  <a:lumOff val="75000"/>
                </a:schemeClr>
              </a:solidFill>
            </a:rPr>
            <a:t>Common Cyber Threats</a:t>
          </a:r>
          <a:r>
            <a:rPr lang="en-US" b="0" i="0" dirty="0">
              <a:solidFill>
                <a:srgbClr val="FFC000"/>
              </a:solidFill>
            </a:rPr>
            <a:t>: </a:t>
          </a:r>
        </a:p>
      </dgm:t>
    </dgm:pt>
    <dgm:pt modelId="{535527C5-F260-48F8-8552-BA151F47794E}" type="parTrans" cxnId="{AC5FFEA1-F615-4560-9B93-F6004FB7F0F8}">
      <dgm:prSet/>
      <dgm:spPr/>
      <dgm:t>
        <a:bodyPr/>
        <a:lstStyle/>
        <a:p>
          <a:endParaRPr lang="en-US"/>
        </a:p>
      </dgm:t>
    </dgm:pt>
    <dgm:pt modelId="{68D5E227-0A9E-4B51-9E33-1FC9B647AC66}" type="sibTrans" cxnId="{AC5FFEA1-F615-4560-9B93-F6004FB7F0F8}">
      <dgm:prSet/>
      <dgm:spPr/>
      <dgm:t>
        <a:bodyPr/>
        <a:lstStyle/>
        <a:p>
          <a:endParaRPr lang="en-US"/>
        </a:p>
      </dgm:t>
    </dgm:pt>
    <dgm:pt modelId="{1468225B-A44B-4128-9435-3259DCB5DE0C}">
      <dgm:prSet/>
      <dgm:spPr/>
      <dgm:t>
        <a:bodyPr/>
        <a:lstStyle/>
        <a:p>
          <a:pPr>
            <a:buFont typeface="Arial" panose="020B0604020202020204" pitchFamily="34" charset="0"/>
            <a:buChar char="•"/>
          </a:pPr>
          <a:r>
            <a:rPr lang="en-US" b="1" i="0" dirty="0"/>
            <a:t>. </a:t>
          </a:r>
          <a:r>
            <a:rPr lang="en-US" b="1" i="0" dirty="0">
              <a:solidFill>
                <a:srgbClr val="FFC000"/>
              </a:solidFill>
            </a:rPr>
            <a:t>Phishing</a:t>
          </a:r>
          <a:r>
            <a:rPr lang="en-US" b="0" i="0" dirty="0">
              <a:solidFill>
                <a:srgbClr val="FFC000"/>
              </a:solidFill>
            </a:rPr>
            <a:t>: Fraudulent emails that appear to be from legitimate sources, tricking users into sharing sensitive information. </a:t>
          </a:r>
        </a:p>
      </dgm:t>
    </dgm:pt>
    <dgm:pt modelId="{B55C4DAF-20D7-414B-8575-F6233993F6AA}" type="parTrans" cxnId="{2ED07D87-E973-44DE-878C-4C818835C821}">
      <dgm:prSet/>
      <dgm:spPr/>
      <dgm:t>
        <a:bodyPr/>
        <a:lstStyle/>
        <a:p>
          <a:endParaRPr lang="en-US"/>
        </a:p>
      </dgm:t>
    </dgm:pt>
    <dgm:pt modelId="{CD02AF49-C201-4D93-B5E9-9AC367D98E64}" type="sibTrans" cxnId="{2ED07D87-E973-44DE-878C-4C818835C821}">
      <dgm:prSet/>
      <dgm:spPr/>
      <dgm:t>
        <a:bodyPr/>
        <a:lstStyle/>
        <a:p>
          <a:endParaRPr lang="en-US"/>
        </a:p>
      </dgm:t>
    </dgm:pt>
    <dgm:pt modelId="{C32B4798-8086-499E-A494-871B524E0CC3}">
      <dgm:prSet/>
      <dgm:spPr/>
      <dgm:t>
        <a:bodyPr/>
        <a:lstStyle/>
        <a:p>
          <a:pPr>
            <a:buFont typeface="Arial" panose="020B0604020202020204" pitchFamily="34" charset="0"/>
            <a:buChar char="•"/>
          </a:pPr>
          <a:r>
            <a:rPr lang="en-US" b="1" i="0" dirty="0"/>
            <a:t>. </a:t>
          </a:r>
          <a:r>
            <a:rPr lang="en-US" b="1" i="0" dirty="0">
              <a:solidFill>
                <a:srgbClr val="FFC000"/>
              </a:solidFill>
            </a:rPr>
            <a:t>Social Engineering</a:t>
          </a:r>
          <a:r>
            <a:rPr lang="en-US" b="0" i="0" dirty="0">
              <a:solidFill>
                <a:srgbClr val="FFC000"/>
              </a:solidFill>
            </a:rPr>
            <a:t>: Manipulative tactics where attackers exploit human behavior to gain access to confidential information. </a:t>
          </a:r>
        </a:p>
      </dgm:t>
    </dgm:pt>
    <dgm:pt modelId="{906BB724-E45B-4262-9BDE-F7CAE01F5D3D}" type="parTrans" cxnId="{775F8020-9358-4848-8544-18036EEC4151}">
      <dgm:prSet/>
      <dgm:spPr/>
      <dgm:t>
        <a:bodyPr/>
        <a:lstStyle/>
        <a:p>
          <a:endParaRPr lang="en-US"/>
        </a:p>
      </dgm:t>
    </dgm:pt>
    <dgm:pt modelId="{B00BAEAC-38C1-417B-B0F9-60C89B1B42A1}" type="sibTrans" cxnId="{775F8020-9358-4848-8544-18036EEC4151}">
      <dgm:prSet/>
      <dgm:spPr/>
      <dgm:t>
        <a:bodyPr/>
        <a:lstStyle/>
        <a:p>
          <a:endParaRPr lang="en-US"/>
        </a:p>
      </dgm:t>
    </dgm:pt>
    <dgm:pt modelId="{4E8060B3-C586-41CE-99F1-E92151D83231}">
      <dgm:prSet/>
      <dgm:spPr/>
      <dgm:t>
        <a:bodyPr/>
        <a:lstStyle/>
        <a:p>
          <a:pPr>
            <a:buFont typeface="Arial" panose="020B0604020202020204" pitchFamily="34" charset="0"/>
            <a:buChar char="•"/>
          </a:pPr>
          <a:r>
            <a:rPr lang="en-US" b="1" i="0" dirty="0"/>
            <a:t>. </a:t>
          </a:r>
          <a:r>
            <a:rPr lang="en-US" b="1" i="0" dirty="0">
              <a:solidFill>
                <a:srgbClr val="FFC000"/>
              </a:solidFill>
            </a:rPr>
            <a:t>Malware and Ransomware</a:t>
          </a:r>
          <a:r>
            <a:rPr lang="en-US" b="0" i="0" dirty="0">
              <a:solidFill>
                <a:srgbClr val="FFC000"/>
              </a:solidFill>
            </a:rPr>
            <a:t>: Malicious software that can damage systems or lock users out of their own data until a ransom is paid. </a:t>
          </a:r>
        </a:p>
      </dgm:t>
    </dgm:pt>
    <dgm:pt modelId="{E50A443E-2BB3-44E4-8BFC-9357C0C97574}" type="parTrans" cxnId="{5D42F038-37A8-4E6B-9E7E-646F366E9C02}">
      <dgm:prSet/>
      <dgm:spPr/>
      <dgm:t>
        <a:bodyPr/>
        <a:lstStyle/>
        <a:p>
          <a:endParaRPr lang="en-US"/>
        </a:p>
      </dgm:t>
    </dgm:pt>
    <dgm:pt modelId="{2ED124AD-C8F3-4B02-992D-6D7082AC4A9F}" type="sibTrans" cxnId="{5D42F038-37A8-4E6B-9E7E-646F366E9C02}">
      <dgm:prSet/>
      <dgm:spPr/>
      <dgm:t>
        <a:bodyPr/>
        <a:lstStyle/>
        <a:p>
          <a:endParaRPr lang="en-US"/>
        </a:p>
      </dgm:t>
    </dgm:pt>
    <dgm:pt modelId="{D43D42B9-0777-44FA-A31B-6FB63A9B5251}" type="pres">
      <dgm:prSet presAssocID="{0483D1EF-9508-4DE7-AE98-119F351B5133}" presName="vert0" presStyleCnt="0">
        <dgm:presLayoutVars>
          <dgm:dir/>
          <dgm:animOne val="branch"/>
          <dgm:animLvl val="lvl"/>
        </dgm:presLayoutVars>
      </dgm:prSet>
      <dgm:spPr/>
    </dgm:pt>
    <dgm:pt modelId="{4D671167-E928-4404-B99A-D0305CC21FFE}" type="pres">
      <dgm:prSet presAssocID="{446776E3-05B9-4861-ACC3-A03D20879D02}" presName="thickLine" presStyleLbl="alignNode1" presStyleIdx="0" presStyleCnt="5"/>
      <dgm:spPr/>
    </dgm:pt>
    <dgm:pt modelId="{179B41FD-0BFB-4359-948B-72C65369751E}" type="pres">
      <dgm:prSet presAssocID="{446776E3-05B9-4861-ACC3-A03D20879D02}" presName="horz1" presStyleCnt="0"/>
      <dgm:spPr/>
    </dgm:pt>
    <dgm:pt modelId="{B898CADA-B537-48F1-8593-ED2D6210BDDB}" type="pres">
      <dgm:prSet presAssocID="{446776E3-05B9-4861-ACC3-A03D20879D02}" presName="tx1" presStyleLbl="revTx" presStyleIdx="0" presStyleCnt="5" custScaleX="100098" custScaleY="199544"/>
      <dgm:spPr/>
    </dgm:pt>
    <dgm:pt modelId="{DFC14176-F674-46D9-9E9D-A450603CCA6D}" type="pres">
      <dgm:prSet presAssocID="{446776E3-05B9-4861-ACC3-A03D20879D02}" presName="vert1" presStyleCnt="0"/>
      <dgm:spPr/>
    </dgm:pt>
    <dgm:pt modelId="{EE4767DE-FD53-4941-9B4C-89CBEB510CEC}" type="pres">
      <dgm:prSet presAssocID="{867366DD-BD39-4736-B9C3-B879688DE4DA}" presName="thickLine" presStyleLbl="alignNode1" presStyleIdx="1" presStyleCnt="5"/>
      <dgm:spPr/>
    </dgm:pt>
    <dgm:pt modelId="{5B38B0E2-DA79-41D4-BB57-11D9945902F3}" type="pres">
      <dgm:prSet presAssocID="{867366DD-BD39-4736-B9C3-B879688DE4DA}" presName="horz1" presStyleCnt="0"/>
      <dgm:spPr/>
    </dgm:pt>
    <dgm:pt modelId="{883E5DB7-48E2-449D-A39F-B135EC4E5A33}" type="pres">
      <dgm:prSet presAssocID="{867366DD-BD39-4736-B9C3-B879688DE4DA}" presName="tx1" presStyleLbl="revTx" presStyleIdx="1" presStyleCnt="5"/>
      <dgm:spPr/>
    </dgm:pt>
    <dgm:pt modelId="{152EB372-2F3D-45EA-B7F1-A914B2F3562A}" type="pres">
      <dgm:prSet presAssocID="{867366DD-BD39-4736-B9C3-B879688DE4DA}" presName="vert1" presStyleCnt="0"/>
      <dgm:spPr/>
    </dgm:pt>
    <dgm:pt modelId="{B4F90F80-C659-4974-ABCF-E62D9DAAD6A7}" type="pres">
      <dgm:prSet presAssocID="{1468225B-A44B-4128-9435-3259DCB5DE0C}" presName="thickLine" presStyleLbl="alignNode1" presStyleIdx="2" presStyleCnt="5"/>
      <dgm:spPr/>
    </dgm:pt>
    <dgm:pt modelId="{9B9235AE-3942-47D2-A559-370E3F53B9E8}" type="pres">
      <dgm:prSet presAssocID="{1468225B-A44B-4128-9435-3259DCB5DE0C}" presName="horz1" presStyleCnt="0"/>
      <dgm:spPr/>
    </dgm:pt>
    <dgm:pt modelId="{9ADF2AA1-31D7-4FBC-A7E0-5E0DA52EA011}" type="pres">
      <dgm:prSet presAssocID="{1468225B-A44B-4128-9435-3259DCB5DE0C}" presName="tx1" presStyleLbl="revTx" presStyleIdx="2" presStyleCnt="5"/>
      <dgm:spPr/>
    </dgm:pt>
    <dgm:pt modelId="{6C8020E0-B5BF-4BDF-8CBD-D608FF32B1BF}" type="pres">
      <dgm:prSet presAssocID="{1468225B-A44B-4128-9435-3259DCB5DE0C}" presName="vert1" presStyleCnt="0"/>
      <dgm:spPr/>
    </dgm:pt>
    <dgm:pt modelId="{086D85C3-FD08-49AB-90BF-94655BC5AACC}" type="pres">
      <dgm:prSet presAssocID="{C32B4798-8086-499E-A494-871B524E0CC3}" presName="thickLine" presStyleLbl="alignNode1" presStyleIdx="3" presStyleCnt="5"/>
      <dgm:spPr/>
    </dgm:pt>
    <dgm:pt modelId="{32128A3B-2DED-4C8B-B0DF-0E980EA1B46B}" type="pres">
      <dgm:prSet presAssocID="{C32B4798-8086-499E-A494-871B524E0CC3}" presName="horz1" presStyleCnt="0"/>
      <dgm:spPr/>
    </dgm:pt>
    <dgm:pt modelId="{5CC2A3D1-8353-483E-B4E4-172CE9179BE9}" type="pres">
      <dgm:prSet presAssocID="{C32B4798-8086-499E-A494-871B524E0CC3}" presName="tx1" presStyleLbl="revTx" presStyleIdx="3" presStyleCnt="5"/>
      <dgm:spPr/>
    </dgm:pt>
    <dgm:pt modelId="{2EFDEB1A-0CD2-437E-ABE7-3D0C618360F3}" type="pres">
      <dgm:prSet presAssocID="{C32B4798-8086-499E-A494-871B524E0CC3}" presName="vert1" presStyleCnt="0"/>
      <dgm:spPr/>
    </dgm:pt>
    <dgm:pt modelId="{8AE36674-D072-434B-81F2-2E0EE96AD2A3}" type="pres">
      <dgm:prSet presAssocID="{4E8060B3-C586-41CE-99F1-E92151D83231}" presName="thickLine" presStyleLbl="alignNode1" presStyleIdx="4" presStyleCnt="5"/>
      <dgm:spPr/>
    </dgm:pt>
    <dgm:pt modelId="{DE8AEA9A-8EDE-429D-9CEC-E3A499ECD76E}" type="pres">
      <dgm:prSet presAssocID="{4E8060B3-C586-41CE-99F1-E92151D83231}" presName="horz1" presStyleCnt="0"/>
      <dgm:spPr/>
    </dgm:pt>
    <dgm:pt modelId="{890ECA61-F499-4EE7-8498-9B3F5EAF4D4B}" type="pres">
      <dgm:prSet presAssocID="{4E8060B3-C586-41CE-99F1-E92151D83231}" presName="tx1" presStyleLbl="revTx" presStyleIdx="4" presStyleCnt="5"/>
      <dgm:spPr/>
    </dgm:pt>
    <dgm:pt modelId="{1B1B4499-CE2E-47AE-B4E1-1DA5AD959996}" type="pres">
      <dgm:prSet presAssocID="{4E8060B3-C586-41CE-99F1-E92151D83231}" presName="vert1" presStyleCnt="0"/>
      <dgm:spPr/>
    </dgm:pt>
  </dgm:ptLst>
  <dgm:cxnLst>
    <dgm:cxn modelId="{5100641B-01A5-4A10-AD50-2D918FCF22F6}" srcId="{0483D1EF-9508-4DE7-AE98-119F351B5133}" destId="{446776E3-05B9-4861-ACC3-A03D20879D02}" srcOrd="0" destOrd="0" parTransId="{56C4AFE9-680E-4CB4-9A90-8773393F1D08}" sibTransId="{E1BCE9F3-CCA9-4D5C-BF5F-4937BACF9DFB}"/>
    <dgm:cxn modelId="{775F8020-9358-4848-8544-18036EEC4151}" srcId="{0483D1EF-9508-4DE7-AE98-119F351B5133}" destId="{C32B4798-8086-499E-A494-871B524E0CC3}" srcOrd="3" destOrd="0" parTransId="{906BB724-E45B-4262-9BDE-F7CAE01F5D3D}" sibTransId="{B00BAEAC-38C1-417B-B0F9-60C89B1B42A1}"/>
    <dgm:cxn modelId="{0F0D9427-3A4A-4BD1-AAD9-67DEE90281DE}" type="presOf" srcId="{867366DD-BD39-4736-B9C3-B879688DE4DA}" destId="{883E5DB7-48E2-449D-A39F-B135EC4E5A33}" srcOrd="0" destOrd="0" presId="urn:microsoft.com/office/officeart/2008/layout/LinedList"/>
    <dgm:cxn modelId="{C2C8B130-5736-4F1F-9660-1AEBB1BF4368}" type="presOf" srcId="{C32B4798-8086-499E-A494-871B524E0CC3}" destId="{5CC2A3D1-8353-483E-B4E4-172CE9179BE9}" srcOrd="0" destOrd="0" presId="urn:microsoft.com/office/officeart/2008/layout/LinedList"/>
    <dgm:cxn modelId="{5D42F038-37A8-4E6B-9E7E-646F366E9C02}" srcId="{0483D1EF-9508-4DE7-AE98-119F351B5133}" destId="{4E8060B3-C586-41CE-99F1-E92151D83231}" srcOrd="4" destOrd="0" parTransId="{E50A443E-2BB3-44E4-8BFC-9357C0C97574}" sibTransId="{2ED124AD-C8F3-4B02-992D-6D7082AC4A9F}"/>
    <dgm:cxn modelId="{FBB8323C-8089-4E21-8C08-549FBFA53FB8}" type="presOf" srcId="{1468225B-A44B-4128-9435-3259DCB5DE0C}" destId="{9ADF2AA1-31D7-4FBC-A7E0-5E0DA52EA011}" srcOrd="0" destOrd="0" presId="urn:microsoft.com/office/officeart/2008/layout/LinedList"/>
    <dgm:cxn modelId="{2ED07D87-E973-44DE-878C-4C818835C821}" srcId="{0483D1EF-9508-4DE7-AE98-119F351B5133}" destId="{1468225B-A44B-4128-9435-3259DCB5DE0C}" srcOrd="2" destOrd="0" parTransId="{B55C4DAF-20D7-414B-8575-F6233993F6AA}" sibTransId="{CD02AF49-C201-4D93-B5E9-9AC367D98E64}"/>
    <dgm:cxn modelId="{089AF692-5886-4FAC-83E9-9EB9F9E9A3C1}" type="presOf" srcId="{446776E3-05B9-4861-ACC3-A03D20879D02}" destId="{B898CADA-B537-48F1-8593-ED2D6210BDDB}" srcOrd="0" destOrd="0" presId="urn:microsoft.com/office/officeart/2008/layout/LinedList"/>
    <dgm:cxn modelId="{AC5FFEA1-F615-4560-9B93-F6004FB7F0F8}" srcId="{0483D1EF-9508-4DE7-AE98-119F351B5133}" destId="{867366DD-BD39-4736-B9C3-B879688DE4DA}" srcOrd="1" destOrd="0" parTransId="{535527C5-F260-48F8-8552-BA151F47794E}" sibTransId="{68D5E227-0A9E-4B51-9E33-1FC9B647AC66}"/>
    <dgm:cxn modelId="{23A71AB3-6E8A-42F4-A453-2EE4C94D55FA}" type="presOf" srcId="{4E8060B3-C586-41CE-99F1-E92151D83231}" destId="{890ECA61-F499-4EE7-8498-9B3F5EAF4D4B}" srcOrd="0" destOrd="0" presId="urn:microsoft.com/office/officeart/2008/layout/LinedList"/>
    <dgm:cxn modelId="{23324DD9-07B5-46B0-BB03-B413291FF1C1}" type="presOf" srcId="{0483D1EF-9508-4DE7-AE98-119F351B5133}" destId="{D43D42B9-0777-44FA-A31B-6FB63A9B5251}" srcOrd="0" destOrd="0" presId="urn:microsoft.com/office/officeart/2008/layout/LinedList"/>
    <dgm:cxn modelId="{4CD3BF1D-925C-4296-B0A2-BF8783E8BFF2}" type="presParOf" srcId="{D43D42B9-0777-44FA-A31B-6FB63A9B5251}" destId="{4D671167-E928-4404-B99A-D0305CC21FFE}" srcOrd="0" destOrd="0" presId="urn:microsoft.com/office/officeart/2008/layout/LinedList"/>
    <dgm:cxn modelId="{EF6705F9-744D-429F-AF51-5CA6A54B500E}" type="presParOf" srcId="{D43D42B9-0777-44FA-A31B-6FB63A9B5251}" destId="{179B41FD-0BFB-4359-948B-72C65369751E}" srcOrd="1" destOrd="0" presId="urn:microsoft.com/office/officeart/2008/layout/LinedList"/>
    <dgm:cxn modelId="{B537305C-80F4-4275-9D2E-745F5ABD96F3}" type="presParOf" srcId="{179B41FD-0BFB-4359-948B-72C65369751E}" destId="{B898CADA-B537-48F1-8593-ED2D6210BDDB}" srcOrd="0" destOrd="0" presId="urn:microsoft.com/office/officeart/2008/layout/LinedList"/>
    <dgm:cxn modelId="{7B182D2E-9188-40FB-8B83-FBE960B599FE}" type="presParOf" srcId="{179B41FD-0BFB-4359-948B-72C65369751E}" destId="{DFC14176-F674-46D9-9E9D-A450603CCA6D}" srcOrd="1" destOrd="0" presId="urn:microsoft.com/office/officeart/2008/layout/LinedList"/>
    <dgm:cxn modelId="{4D6C97E2-E7D3-413B-9CBA-21E9DF5086A4}" type="presParOf" srcId="{D43D42B9-0777-44FA-A31B-6FB63A9B5251}" destId="{EE4767DE-FD53-4941-9B4C-89CBEB510CEC}" srcOrd="2" destOrd="0" presId="urn:microsoft.com/office/officeart/2008/layout/LinedList"/>
    <dgm:cxn modelId="{FE0580F9-E9A9-4F96-B0EF-C2DB782246E2}" type="presParOf" srcId="{D43D42B9-0777-44FA-A31B-6FB63A9B5251}" destId="{5B38B0E2-DA79-41D4-BB57-11D9945902F3}" srcOrd="3" destOrd="0" presId="urn:microsoft.com/office/officeart/2008/layout/LinedList"/>
    <dgm:cxn modelId="{0BFA5F63-5FA7-4FE1-A474-A876FCB131FC}" type="presParOf" srcId="{5B38B0E2-DA79-41D4-BB57-11D9945902F3}" destId="{883E5DB7-48E2-449D-A39F-B135EC4E5A33}" srcOrd="0" destOrd="0" presId="urn:microsoft.com/office/officeart/2008/layout/LinedList"/>
    <dgm:cxn modelId="{42238523-0B8D-4201-801F-DB94B4FE203E}" type="presParOf" srcId="{5B38B0E2-DA79-41D4-BB57-11D9945902F3}" destId="{152EB372-2F3D-45EA-B7F1-A914B2F3562A}" srcOrd="1" destOrd="0" presId="urn:microsoft.com/office/officeart/2008/layout/LinedList"/>
    <dgm:cxn modelId="{4CFBC1B2-DAE3-4125-9C9D-3AEE8352925E}" type="presParOf" srcId="{D43D42B9-0777-44FA-A31B-6FB63A9B5251}" destId="{B4F90F80-C659-4974-ABCF-E62D9DAAD6A7}" srcOrd="4" destOrd="0" presId="urn:microsoft.com/office/officeart/2008/layout/LinedList"/>
    <dgm:cxn modelId="{03893A7E-81EB-4C42-B00A-D4CC15FE4C9B}" type="presParOf" srcId="{D43D42B9-0777-44FA-A31B-6FB63A9B5251}" destId="{9B9235AE-3942-47D2-A559-370E3F53B9E8}" srcOrd="5" destOrd="0" presId="urn:microsoft.com/office/officeart/2008/layout/LinedList"/>
    <dgm:cxn modelId="{B73C19D3-5FB7-4788-ACE2-32EA5AB5ACA4}" type="presParOf" srcId="{9B9235AE-3942-47D2-A559-370E3F53B9E8}" destId="{9ADF2AA1-31D7-4FBC-A7E0-5E0DA52EA011}" srcOrd="0" destOrd="0" presId="urn:microsoft.com/office/officeart/2008/layout/LinedList"/>
    <dgm:cxn modelId="{E819590B-BA7C-4B34-BA3F-A84D97474811}" type="presParOf" srcId="{9B9235AE-3942-47D2-A559-370E3F53B9E8}" destId="{6C8020E0-B5BF-4BDF-8CBD-D608FF32B1BF}" srcOrd="1" destOrd="0" presId="urn:microsoft.com/office/officeart/2008/layout/LinedList"/>
    <dgm:cxn modelId="{49980852-27CA-47CC-BF3F-F9433E3CD636}" type="presParOf" srcId="{D43D42B9-0777-44FA-A31B-6FB63A9B5251}" destId="{086D85C3-FD08-49AB-90BF-94655BC5AACC}" srcOrd="6" destOrd="0" presId="urn:microsoft.com/office/officeart/2008/layout/LinedList"/>
    <dgm:cxn modelId="{5E3DA403-9977-40B4-AE26-10C4C5F2FA6D}" type="presParOf" srcId="{D43D42B9-0777-44FA-A31B-6FB63A9B5251}" destId="{32128A3B-2DED-4C8B-B0DF-0E980EA1B46B}" srcOrd="7" destOrd="0" presId="urn:microsoft.com/office/officeart/2008/layout/LinedList"/>
    <dgm:cxn modelId="{B50B68D3-9359-4BB3-B20D-C98308587CDB}" type="presParOf" srcId="{32128A3B-2DED-4C8B-B0DF-0E980EA1B46B}" destId="{5CC2A3D1-8353-483E-B4E4-172CE9179BE9}" srcOrd="0" destOrd="0" presId="urn:microsoft.com/office/officeart/2008/layout/LinedList"/>
    <dgm:cxn modelId="{134B8E42-E8ED-4767-BD4E-8B53A2D02529}" type="presParOf" srcId="{32128A3B-2DED-4C8B-B0DF-0E980EA1B46B}" destId="{2EFDEB1A-0CD2-437E-ABE7-3D0C618360F3}" srcOrd="1" destOrd="0" presId="urn:microsoft.com/office/officeart/2008/layout/LinedList"/>
    <dgm:cxn modelId="{F02004DD-5DDF-4E80-ADE9-6C1504651F47}" type="presParOf" srcId="{D43D42B9-0777-44FA-A31B-6FB63A9B5251}" destId="{8AE36674-D072-434B-81F2-2E0EE96AD2A3}" srcOrd="8" destOrd="0" presId="urn:microsoft.com/office/officeart/2008/layout/LinedList"/>
    <dgm:cxn modelId="{2931FC59-156F-4AC6-8B0D-22BEECB1D928}" type="presParOf" srcId="{D43D42B9-0777-44FA-A31B-6FB63A9B5251}" destId="{DE8AEA9A-8EDE-429D-9CEC-E3A499ECD76E}" srcOrd="9" destOrd="0" presId="urn:microsoft.com/office/officeart/2008/layout/LinedList"/>
    <dgm:cxn modelId="{63F8B59D-3A13-4350-87DB-C5B37230C306}" type="presParOf" srcId="{DE8AEA9A-8EDE-429D-9CEC-E3A499ECD76E}" destId="{890ECA61-F499-4EE7-8498-9B3F5EAF4D4B}" srcOrd="0" destOrd="0" presId="urn:microsoft.com/office/officeart/2008/layout/LinedList"/>
    <dgm:cxn modelId="{749A9570-70F2-46C9-9256-52F25F5F329E}" type="presParOf" srcId="{DE8AEA9A-8EDE-429D-9CEC-E3A499ECD76E}" destId="{1B1B4499-CE2E-47AE-B4E1-1DA5AD95999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BD3CA8-9626-490F-A64C-B8565958AB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B4A9D1-1D32-4099-9668-8EA279066521}">
      <dgm:prSet custT="1"/>
      <dgm:spPr/>
      <dgm:t>
        <a:bodyPr/>
        <a:lstStyle/>
        <a:p>
          <a:r>
            <a:rPr lang="en-US" sz="1600" dirty="0">
              <a:solidFill>
                <a:srgbClr val="FFFF00"/>
              </a:solidFill>
            </a:rPr>
            <a:t>Ensure websites are secure</a:t>
          </a:r>
        </a:p>
      </dgm:t>
    </dgm:pt>
    <dgm:pt modelId="{57E901B9-697C-4E17-B5E7-66947747B4D2}" type="parTrans" cxnId="{5C73B190-89F0-41DB-A3CC-9AF1147CD245}">
      <dgm:prSet/>
      <dgm:spPr/>
      <dgm:t>
        <a:bodyPr/>
        <a:lstStyle/>
        <a:p>
          <a:endParaRPr lang="en-US"/>
        </a:p>
      </dgm:t>
    </dgm:pt>
    <dgm:pt modelId="{C6D55C7D-2FED-45CE-B490-27AD5803F025}" type="sibTrans" cxnId="{5C73B190-89F0-41DB-A3CC-9AF1147CD245}">
      <dgm:prSet/>
      <dgm:spPr/>
      <dgm:t>
        <a:bodyPr/>
        <a:lstStyle/>
        <a:p>
          <a:endParaRPr lang="en-US"/>
        </a:p>
      </dgm:t>
    </dgm:pt>
    <dgm:pt modelId="{883C75BE-72D0-477B-8306-92E973C7E772}">
      <dgm:prSet/>
      <dgm:spPr/>
      <dgm:t>
        <a:bodyPr/>
        <a:lstStyle/>
        <a:p>
          <a:r>
            <a:rPr lang="en-US" dirty="0">
              <a:solidFill>
                <a:srgbClr val="FFFF00"/>
              </a:solidFill>
            </a:rPr>
            <a:t>Avoid downloading software from untrusted or unofficial sources</a:t>
          </a:r>
        </a:p>
      </dgm:t>
    </dgm:pt>
    <dgm:pt modelId="{257CB68A-6863-46D3-A29B-79137E5C4E78}" type="parTrans" cxnId="{BBBC5709-1550-4D44-8DB1-65138F9F31D8}">
      <dgm:prSet/>
      <dgm:spPr/>
      <dgm:t>
        <a:bodyPr/>
        <a:lstStyle/>
        <a:p>
          <a:endParaRPr lang="en-US"/>
        </a:p>
      </dgm:t>
    </dgm:pt>
    <dgm:pt modelId="{23107D86-4170-45E5-9DF2-072860E00C03}" type="sibTrans" cxnId="{BBBC5709-1550-4D44-8DB1-65138F9F31D8}">
      <dgm:prSet/>
      <dgm:spPr/>
      <dgm:t>
        <a:bodyPr/>
        <a:lstStyle/>
        <a:p>
          <a:endParaRPr lang="en-US"/>
        </a:p>
      </dgm:t>
    </dgm:pt>
    <dgm:pt modelId="{D2DC957D-B26D-425F-987D-1DD7458A9761}">
      <dgm:prSet custT="1"/>
      <dgm:spPr/>
      <dgm:t>
        <a:bodyPr/>
        <a:lstStyle/>
        <a:p>
          <a:r>
            <a:rPr lang="en-US" sz="1400" dirty="0">
              <a:solidFill>
                <a:srgbClr val="FFFF00"/>
              </a:solidFill>
            </a:rPr>
            <a:t>Only visit reputable websites and download from trusted platforms</a:t>
          </a:r>
        </a:p>
      </dgm:t>
    </dgm:pt>
    <dgm:pt modelId="{1CC82EEA-394D-4735-BF3D-599C9007C225}" type="parTrans" cxnId="{4A3FE913-0F72-4780-A930-71A352F8882D}">
      <dgm:prSet/>
      <dgm:spPr/>
      <dgm:t>
        <a:bodyPr/>
        <a:lstStyle/>
        <a:p>
          <a:endParaRPr lang="en-US"/>
        </a:p>
      </dgm:t>
    </dgm:pt>
    <dgm:pt modelId="{A379A9FE-C3F1-4A89-B406-C435689FF02E}" type="sibTrans" cxnId="{4A3FE913-0F72-4780-A930-71A352F8882D}">
      <dgm:prSet/>
      <dgm:spPr/>
      <dgm:t>
        <a:bodyPr/>
        <a:lstStyle/>
        <a:p>
          <a:endParaRPr lang="en-US"/>
        </a:p>
      </dgm:t>
    </dgm:pt>
    <dgm:pt modelId="{2A8A7909-B02E-4DF0-B0E8-867E01433992}">
      <dgm:prSet custT="1"/>
      <dgm:spPr/>
      <dgm:t>
        <a:bodyPr/>
        <a:lstStyle/>
        <a:p>
          <a:r>
            <a:rPr lang="en-US" sz="1400" dirty="0">
              <a:solidFill>
                <a:srgbClr val="FFFF00"/>
              </a:solidFill>
            </a:rPr>
            <a:t>Regularly update your browser and operating system to fix security vulnerabilities</a:t>
          </a:r>
        </a:p>
      </dgm:t>
    </dgm:pt>
    <dgm:pt modelId="{B237E05B-B83D-47EB-89CD-1EB016595454}" type="parTrans" cxnId="{57CC4B01-F5D8-43AD-B721-38D93D009330}">
      <dgm:prSet/>
      <dgm:spPr/>
      <dgm:t>
        <a:bodyPr/>
        <a:lstStyle/>
        <a:p>
          <a:endParaRPr lang="en-US"/>
        </a:p>
      </dgm:t>
    </dgm:pt>
    <dgm:pt modelId="{CB366E0C-A56E-4612-92A7-1C777327997A}" type="sibTrans" cxnId="{57CC4B01-F5D8-43AD-B721-38D93D009330}">
      <dgm:prSet/>
      <dgm:spPr/>
      <dgm:t>
        <a:bodyPr/>
        <a:lstStyle/>
        <a:p>
          <a:endParaRPr lang="en-US"/>
        </a:p>
      </dgm:t>
    </dgm:pt>
    <dgm:pt modelId="{386BC03E-EA56-45A3-A5F0-33D87D1974A7}" type="pres">
      <dgm:prSet presAssocID="{30BD3CA8-9626-490F-A64C-B8565958ABF5}" presName="root" presStyleCnt="0">
        <dgm:presLayoutVars>
          <dgm:dir/>
          <dgm:resizeHandles val="exact"/>
        </dgm:presLayoutVars>
      </dgm:prSet>
      <dgm:spPr/>
    </dgm:pt>
    <dgm:pt modelId="{AA705B55-5960-4B9C-BA35-3172A2377AD2}" type="pres">
      <dgm:prSet presAssocID="{FAB4A9D1-1D32-4099-9668-8EA279066521}" presName="compNode" presStyleCnt="0"/>
      <dgm:spPr/>
    </dgm:pt>
    <dgm:pt modelId="{D7B2C16F-3479-4CE5-8269-DD4E5D5321F4}" type="pres">
      <dgm:prSet presAssocID="{FAB4A9D1-1D32-4099-9668-8EA279066521}" presName="bgRect" presStyleLbl="bgShp" presStyleIdx="0" presStyleCnt="2"/>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773D12-4E19-4893-8398-291DF9DA2173}" type="pres">
      <dgm:prSet presAssocID="{FAB4A9D1-1D32-4099-9668-8EA2790665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94CB76A5-07F6-424E-9914-B8FD24FE07A4}" type="pres">
      <dgm:prSet presAssocID="{FAB4A9D1-1D32-4099-9668-8EA279066521}" presName="spaceRect" presStyleCnt="0"/>
      <dgm:spPr/>
    </dgm:pt>
    <dgm:pt modelId="{FAD6BAE4-BFB6-4C89-8FC2-AE4C71179631}" type="pres">
      <dgm:prSet presAssocID="{FAB4A9D1-1D32-4099-9668-8EA279066521}" presName="parTx" presStyleLbl="revTx" presStyleIdx="0" presStyleCnt="3">
        <dgm:presLayoutVars>
          <dgm:chMax val="0"/>
          <dgm:chPref val="0"/>
        </dgm:presLayoutVars>
      </dgm:prSet>
      <dgm:spPr/>
    </dgm:pt>
    <dgm:pt modelId="{C73BF784-506F-400D-AA27-A23FDA1C3FBA}" type="pres">
      <dgm:prSet presAssocID="{C6D55C7D-2FED-45CE-B490-27AD5803F025}" presName="sibTrans" presStyleCnt="0"/>
      <dgm:spPr/>
    </dgm:pt>
    <dgm:pt modelId="{821768C9-6941-43A3-8983-425A3F74BB42}" type="pres">
      <dgm:prSet presAssocID="{883C75BE-72D0-477B-8306-92E973C7E772}" presName="compNode" presStyleCnt="0"/>
      <dgm:spPr/>
    </dgm:pt>
    <dgm:pt modelId="{E413D9D9-C13F-49D6-B53A-06CE912D8D49}" type="pres">
      <dgm:prSet presAssocID="{883C75BE-72D0-477B-8306-92E973C7E772}" presName="bgRect" presStyleLbl="bgShp" presStyleIdx="1" presStyleCnt="2" custLinFactNeighborX="0" custLinFactNeighborY="32617"/>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07CBBA5-EC1E-402C-858D-B5C44885CEBD}" type="pres">
      <dgm:prSet presAssocID="{883C75BE-72D0-477B-8306-92E973C7E772}" presName="iconRect" presStyleLbl="node1" presStyleIdx="1" presStyleCnt="2" custLinFactNeighborX="-60750" custLinFactNeighborY="612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48DB989E-6148-474D-927D-6A8AE583504C}" type="pres">
      <dgm:prSet presAssocID="{883C75BE-72D0-477B-8306-92E973C7E772}" presName="spaceRect" presStyleCnt="0"/>
      <dgm:spPr/>
    </dgm:pt>
    <dgm:pt modelId="{DC4442A3-94E1-44B8-AD97-EDACB45DB714}" type="pres">
      <dgm:prSet presAssocID="{883C75BE-72D0-477B-8306-92E973C7E772}" presName="parTx" presStyleLbl="revTx" presStyleIdx="1" presStyleCnt="3" custScaleX="95904" custScaleY="60000" custLinFactNeighborX="-23537" custLinFactNeighborY="78799">
        <dgm:presLayoutVars>
          <dgm:chMax val="0"/>
          <dgm:chPref val="0"/>
        </dgm:presLayoutVars>
      </dgm:prSet>
      <dgm:spPr/>
    </dgm:pt>
    <dgm:pt modelId="{B63A232D-172F-47A5-8A15-CF7CE67E2A4F}" type="pres">
      <dgm:prSet presAssocID="{883C75BE-72D0-477B-8306-92E973C7E772}" presName="desTx" presStyleLbl="revTx" presStyleIdx="2" presStyleCnt="3" custScaleX="162516" custScaleY="66066" custLinFactNeighborX="-24240" custLinFactNeighborY="68084">
        <dgm:presLayoutVars/>
      </dgm:prSet>
      <dgm:spPr/>
    </dgm:pt>
  </dgm:ptLst>
  <dgm:cxnLst>
    <dgm:cxn modelId="{57CC4B01-F5D8-43AD-B721-38D93D009330}" srcId="{883C75BE-72D0-477B-8306-92E973C7E772}" destId="{2A8A7909-B02E-4DF0-B0E8-867E01433992}" srcOrd="1" destOrd="0" parTransId="{B237E05B-B83D-47EB-89CD-1EB016595454}" sibTransId="{CB366E0C-A56E-4612-92A7-1C777327997A}"/>
    <dgm:cxn modelId="{BBBC5709-1550-4D44-8DB1-65138F9F31D8}" srcId="{30BD3CA8-9626-490F-A64C-B8565958ABF5}" destId="{883C75BE-72D0-477B-8306-92E973C7E772}" srcOrd="1" destOrd="0" parTransId="{257CB68A-6863-46D3-A29B-79137E5C4E78}" sibTransId="{23107D86-4170-45E5-9DF2-072860E00C03}"/>
    <dgm:cxn modelId="{4A3FE913-0F72-4780-A930-71A352F8882D}" srcId="{883C75BE-72D0-477B-8306-92E973C7E772}" destId="{D2DC957D-B26D-425F-987D-1DD7458A9761}" srcOrd="0" destOrd="0" parTransId="{1CC82EEA-394D-4735-BF3D-599C9007C225}" sibTransId="{A379A9FE-C3F1-4A89-B406-C435689FF02E}"/>
    <dgm:cxn modelId="{8A370431-2603-4EBC-ABB5-8A2FAFBB4DA3}" type="presOf" srcId="{D2DC957D-B26D-425F-987D-1DD7458A9761}" destId="{B63A232D-172F-47A5-8A15-CF7CE67E2A4F}" srcOrd="0" destOrd="0" presId="urn:microsoft.com/office/officeart/2018/2/layout/IconVerticalSolidList"/>
    <dgm:cxn modelId="{CDBB6A4E-2AB4-4191-8C18-2E15E4857DC5}" type="presOf" srcId="{FAB4A9D1-1D32-4099-9668-8EA279066521}" destId="{FAD6BAE4-BFB6-4C89-8FC2-AE4C71179631}" srcOrd="0" destOrd="0" presId="urn:microsoft.com/office/officeart/2018/2/layout/IconVerticalSolidList"/>
    <dgm:cxn modelId="{6C057A7A-ECBC-410C-9A1D-C8CBAE3CE4DE}" type="presOf" srcId="{30BD3CA8-9626-490F-A64C-B8565958ABF5}" destId="{386BC03E-EA56-45A3-A5F0-33D87D1974A7}" srcOrd="0" destOrd="0" presId="urn:microsoft.com/office/officeart/2018/2/layout/IconVerticalSolidList"/>
    <dgm:cxn modelId="{5C73B190-89F0-41DB-A3CC-9AF1147CD245}" srcId="{30BD3CA8-9626-490F-A64C-B8565958ABF5}" destId="{FAB4A9D1-1D32-4099-9668-8EA279066521}" srcOrd="0" destOrd="0" parTransId="{57E901B9-697C-4E17-B5E7-66947747B4D2}" sibTransId="{C6D55C7D-2FED-45CE-B490-27AD5803F025}"/>
    <dgm:cxn modelId="{F10578CE-CB92-476C-A3C6-650777EDF15F}" type="presOf" srcId="{2A8A7909-B02E-4DF0-B0E8-867E01433992}" destId="{B63A232D-172F-47A5-8A15-CF7CE67E2A4F}" srcOrd="0" destOrd="1" presId="urn:microsoft.com/office/officeart/2018/2/layout/IconVerticalSolidList"/>
    <dgm:cxn modelId="{A03E95DA-6B4A-4CA1-BC22-F4F111ED72B5}" type="presOf" srcId="{883C75BE-72D0-477B-8306-92E973C7E772}" destId="{DC4442A3-94E1-44B8-AD97-EDACB45DB714}" srcOrd="0" destOrd="0" presId="urn:microsoft.com/office/officeart/2018/2/layout/IconVerticalSolidList"/>
    <dgm:cxn modelId="{89C8E96A-5157-4A2A-A05E-34859BD14F34}" type="presParOf" srcId="{386BC03E-EA56-45A3-A5F0-33D87D1974A7}" destId="{AA705B55-5960-4B9C-BA35-3172A2377AD2}" srcOrd="0" destOrd="0" presId="urn:microsoft.com/office/officeart/2018/2/layout/IconVerticalSolidList"/>
    <dgm:cxn modelId="{40A102CD-56C5-4593-9E2C-8C9D865DBA94}" type="presParOf" srcId="{AA705B55-5960-4B9C-BA35-3172A2377AD2}" destId="{D7B2C16F-3479-4CE5-8269-DD4E5D5321F4}" srcOrd="0" destOrd="0" presId="urn:microsoft.com/office/officeart/2018/2/layout/IconVerticalSolidList"/>
    <dgm:cxn modelId="{C517484C-316B-474E-BBB6-799DDD9CF027}" type="presParOf" srcId="{AA705B55-5960-4B9C-BA35-3172A2377AD2}" destId="{32773D12-4E19-4893-8398-291DF9DA2173}" srcOrd="1" destOrd="0" presId="urn:microsoft.com/office/officeart/2018/2/layout/IconVerticalSolidList"/>
    <dgm:cxn modelId="{73C39E74-A7F9-446B-B5DD-9EAE2585EF59}" type="presParOf" srcId="{AA705B55-5960-4B9C-BA35-3172A2377AD2}" destId="{94CB76A5-07F6-424E-9914-B8FD24FE07A4}" srcOrd="2" destOrd="0" presId="urn:microsoft.com/office/officeart/2018/2/layout/IconVerticalSolidList"/>
    <dgm:cxn modelId="{E3E1E29D-8197-4719-AF3A-4F164FED2455}" type="presParOf" srcId="{AA705B55-5960-4B9C-BA35-3172A2377AD2}" destId="{FAD6BAE4-BFB6-4C89-8FC2-AE4C71179631}" srcOrd="3" destOrd="0" presId="urn:microsoft.com/office/officeart/2018/2/layout/IconVerticalSolidList"/>
    <dgm:cxn modelId="{F66DD6F6-7FD0-426F-B2CF-9164748CF0B9}" type="presParOf" srcId="{386BC03E-EA56-45A3-A5F0-33D87D1974A7}" destId="{C73BF784-506F-400D-AA27-A23FDA1C3FBA}" srcOrd="1" destOrd="0" presId="urn:microsoft.com/office/officeart/2018/2/layout/IconVerticalSolidList"/>
    <dgm:cxn modelId="{4D9031FB-348B-41D5-8840-1E66257686F2}" type="presParOf" srcId="{386BC03E-EA56-45A3-A5F0-33D87D1974A7}" destId="{821768C9-6941-43A3-8983-425A3F74BB42}" srcOrd="2" destOrd="0" presId="urn:microsoft.com/office/officeart/2018/2/layout/IconVerticalSolidList"/>
    <dgm:cxn modelId="{1AEB67A7-B66E-4F44-9F8E-B0EC42E8CCE4}" type="presParOf" srcId="{821768C9-6941-43A3-8983-425A3F74BB42}" destId="{E413D9D9-C13F-49D6-B53A-06CE912D8D49}" srcOrd="0" destOrd="0" presId="urn:microsoft.com/office/officeart/2018/2/layout/IconVerticalSolidList"/>
    <dgm:cxn modelId="{073CF02D-223C-47ED-8D1C-E824F1E4B651}" type="presParOf" srcId="{821768C9-6941-43A3-8983-425A3F74BB42}" destId="{A07CBBA5-EC1E-402C-858D-B5C44885CEBD}" srcOrd="1" destOrd="0" presId="urn:microsoft.com/office/officeart/2018/2/layout/IconVerticalSolidList"/>
    <dgm:cxn modelId="{5D220F11-33D9-4B02-9896-79ADC511678B}" type="presParOf" srcId="{821768C9-6941-43A3-8983-425A3F74BB42}" destId="{48DB989E-6148-474D-927D-6A8AE583504C}" srcOrd="2" destOrd="0" presId="urn:microsoft.com/office/officeart/2018/2/layout/IconVerticalSolidList"/>
    <dgm:cxn modelId="{359C5F9A-A6B5-49A7-BB16-813ADF50DB6A}" type="presParOf" srcId="{821768C9-6941-43A3-8983-425A3F74BB42}" destId="{DC4442A3-94E1-44B8-AD97-EDACB45DB714}" srcOrd="3" destOrd="0" presId="urn:microsoft.com/office/officeart/2018/2/layout/IconVerticalSolidList"/>
    <dgm:cxn modelId="{E7C09424-B2CE-4968-88BA-63C99073C91D}" type="presParOf" srcId="{821768C9-6941-43A3-8983-425A3F74BB42}" destId="{B63A232D-172F-47A5-8A15-CF7CE67E2A4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4D9876-C633-44A7-99EB-6CA853E6DBC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78FBBC6-54A1-457C-8AE0-7E79CFAF3C07}">
      <dgm:prSet custT="1"/>
      <dgm:spPr/>
      <dgm:t>
        <a:bodyPr/>
        <a:lstStyle/>
        <a:p>
          <a:pPr>
            <a:defRPr b="1"/>
          </a:pPr>
          <a:r>
            <a:rPr lang="en-US" sz="1900" b="1" kern="1200" dirty="0">
              <a:solidFill>
                <a:srgbClr val="FFFF00"/>
              </a:solidFill>
              <a:latin typeface="Source Sans Pro"/>
              <a:ea typeface="+mn-ea"/>
              <a:cs typeface="+mn-cs"/>
            </a:rPr>
            <a:t>Lock</a:t>
          </a:r>
          <a:r>
            <a:rPr lang="en-US" sz="1900" kern="1200" dirty="0"/>
            <a:t> </a:t>
          </a:r>
          <a:r>
            <a:rPr lang="en-US" sz="1900" kern="1200" dirty="0">
              <a:solidFill>
                <a:srgbClr val="FFFF00"/>
              </a:solidFill>
            </a:rPr>
            <a:t>your computer whenever </a:t>
          </a:r>
          <a:r>
            <a:rPr lang="en-US" sz="1900" kern="1200" dirty="0"/>
            <a:t>you leave your desk, </a:t>
          </a:r>
          <a:r>
            <a:rPr lang="en-US" sz="1900" kern="1200" dirty="0">
              <a:solidFill>
                <a:srgbClr val="FFFF00"/>
              </a:solidFill>
            </a:rPr>
            <a:t>even for short periods</a:t>
          </a:r>
        </a:p>
      </dgm:t>
    </dgm:pt>
    <dgm:pt modelId="{87BEDC0E-7ED2-4112-B21C-43C8A5B1AD19}" type="parTrans" cxnId="{D9C5F584-C2DD-4064-BF52-7F0F620FF5CD}">
      <dgm:prSet/>
      <dgm:spPr/>
      <dgm:t>
        <a:bodyPr/>
        <a:lstStyle/>
        <a:p>
          <a:endParaRPr lang="en-US"/>
        </a:p>
      </dgm:t>
    </dgm:pt>
    <dgm:pt modelId="{7CD0B8B3-A33A-4284-8918-F52F890B6143}" type="sibTrans" cxnId="{D9C5F584-C2DD-4064-BF52-7F0F620FF5CD}">
      <dgm:prSet/>
      <dgm:spPr/>
      <dgm:t>
        <a:bodyPr/>
        <a:lstStyle/>
        <a:p>
          <a:endParaRPr lang="en-US"/>
        </a:p>
      </dgm:t>
    </dgm:pt>
    <dgm:pt modelId="{3940F31B-D626-46E7-A39F-1B4E121C64E5}">
      <dgm:prSet/>
      <dgm:spPr/>
      <dgm:t>
        <a:bodyPr/>
        <a:lstStyle/>
        <a:p>
          <a:pPr>
            <a:defRPr b="1"/>
          </a:pPr>
          <a:r>
            <a:rPr lang="en-US" dirty="0">
              <a:solidFill>
                <a:srgbClr val="FFFF00"/>
              </a:solidFill>
            </a:rPr>
            <a:t>Don’t share sensitive </a:t>
          </a:r>
          <a:r>
            <a:rPr lang="en-US" dirty="0"/>
            <a:t>data over </a:t>
          </a:r>
          <a:r>
            <a:rPr lang="en-US" dirty="0">
              <a:solidFill>
                <a:srgbClr val="FFFF00"/>
              </a:solidFill>
            </a:rPr>
            <a:t>unsecured channels</a:t>
          </a:r>
        </a:p>
      </dgm:t>
    </dgm:pt>
    <dgm:pt modelId="{B8F3E36F-DAC6-418D-85D5-614BA06E767D}" type="parTrans" cxnId="{35DF8506-8F11-4CD4-8EDC-11F0E6CC2942}">
      <dgm:prSet/>
      <dgm:spPr/>
      <dgm:t>
        <a:bodyPr/>
        <a:lstStyle/>
        <a:p>
          <a:endParaRPr lang="en-US"/>
        </a:p>
      </dgm:t>
    </dgm:pt>
    <dgm:pt modelId="{14A278DF-A04D-43BD-9566-BAB51598602C}" type="sibTrans" cxnId="{35DF8506-8F11-4CD4-8EDC-11F0E6CC2942}">
      <dgm:prSet/>
      <dgm:spPr/>
      <dgm:t>
        <a:bodyPr/>
        <a:lstStyle/>
        <a:p>
          <a:endParaRPr lang="en-US"/>
        </a:p>
      </dgm:t>
    </dgm:pt>
    <dgm:pt modelId="{438608CD-19DF-4220-BE4E-8E2C6F67FFEE}">
      <dgm:prSet/>
      <dgm:spPr/>
      <dgm:t>
        <a:bodyPr/>
        <a:lstStyle/>
        <a:p>
          <a:r>
            <a:rPr lang="en-US" dirty="0">
              <a:solidFill>
                <a:srgbClr val="FFFF00"/>
              </a:solidFill>
            </a:rPr>
            <a:t>Always lock your workstation when away from your desk</a:t>
          </a:r>
        </a:p>
      </dgm:t>
    </dgm:pt>
    <dgm:pt modelId="{B15BEE74-05B7-452D-A534-D8D63BF7E01A}" type="parTrans" cxnId="{446781D9-D966-4A51-B0D3-EB27FAA0D9D2}">
      <dgm:prSet/>
      <dgm:spPr/>
      <dgm:t>
        <a:bodyPr/>
        <a:lstStyle/>
        <a:p>
          <a:endParaRPr lang="en-US"/>
        </a:p>
      </dgm:t>
    </dgm:pt>
    <dgm:pt modelId="{B5E4FE13-B632-4977-8B81-8CB6F11A9F77}" type="sibTrans" cxnId="{446781D9-D966-4A51-B0D3-EB27FAA0D9D2}">
      <dgm:prSet/>
      <dgm:spPr/>
      <dgm:t>
        <a:bodyPr/>
        <a:lstStyle/>
        <a:p>
          <a:endParaRPr lang="en-US"/>
        </a:p>
      </dgm:t>
    </dgm:pt>
    <dgm:pt modelId="{2FCA4337-C119-4D71-881E-792A3455B7AD}">
      <dgm:prSet/>
      <dgm:spPr/>
      <dgm:t>
        <a:bodyPr/>
        <a:lstStyle/>
        <a:p>
          <a:r>
            <a:rPr lang="en-US" dirty="0">
              <a:solidFill>
                <a:srgbClr val="FFFF00"/>
              </a:solidFill>
            </a:rPr>
            <a:t>Follow company protocols for sharing and storing confidential information securely</a:t>
          </a:r>
        </a:p>
      </dgm:t>
    </dgm:pt>
    <dgm:pt modelId="{9CEB4713-7FF8-4182-B0DD-97C957CC6ACE}" type="parTrans" cxnId="{A3C835A5-CE19-4FD5-BABF-57F6B9F6DDE6}">
      <dgm:prSet/>
      <dgm:spPr/>
      <dgm:t>
        <a:bodyPr/>
        <a:lstStyle/>
        <a:p>
          <a:endParaRPr lang="en-US"/>
        </a:p>
      </dgm:t>
    </dgm:pt>
    <dgm:pt modelId="{E5023C52-217A-4656-AD58-691F1ABB0302}" type="sibTrans" cxnId="{A3C835A5-CE19-4FD5-BABF-57F6B9F6DDE6}">
      <dgm:prSet/>
      <dgm:spPr/>
      <dgm:t>
        <a:bodyPr/>
        <a:lstStyle/>
        <a:p>
          <a:endParaRPr lang="en-US"/>
        </a:p>
      </dgm:t>
    </dgm:pt>
    <dgm:pt modelId="{99108C94-2552-48DB-890A-58CE65EA2ADF}" type="pres">
      <dgm:prSet presAssocID="{A24D9876-C633-44A7-99EB-6CA853E6DBCE}" presName="root" presStyleCnt="0">
        <dgm:presLayoutVars>
          <dgm:dir/>
          <dgm:resizeHandles val="exact"/>
        </dgm:presLayoutVars>
      </dgm:prSet>
      <dgm:spPr/>
    </dgm:pt>
    <dgm:pt modelId="{C8AF8B57-7469-4F0C-968E-641DAAA89A11}" type="pres">
      <dgm:prSet presAssocID="{878FBBC6-54A1-457C-8AE0-7E79CFAF3C07}" presName="compNode" presStyleCnt="0"/>
      <dgm:spPr/>
    </dgm:pt>
    <dgm:pt modelId="{07F0560A-8E8C-4053-AEDD-34586A422F77}" type="pres">
      <dgm:prSet presAssocID="{878FBBC6-54A1-457C-8AE0-7E79CFAF3C07}" presName="iconRect" presStyleLbl="node1" presStyleIdx="0" presStyleCnt="2" custLinFactNeighborX="-1596" custLinFactNeighborY="156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50F4E22-DEA5-47B7-805B-F4EAFFABB4C1}" type="pres">
      <dgm:prSet presAssocID="{878FBBC6-54A1-457C-8AE0-7E79CFAF3C07}" presName="iconSpace" presStyleCnt="0"/>
      <dgm:spPr/>
    </dgm:pt>
    <dgm:pt modelId="{F5133B3C-9BDA-45A7-9242-764585715D13}" type="pres">
      <dgm:prSet presAssocID="{878FBBC6-54A1-457C-8AE0-7E79CFAF3C07}" presName="parTx" presStyleLbl="revTx" presStyleIdx="0" presStyleCnt="4" custLinFactNeighborX="726" custLinFactNeighborY="69502">
        <dgm:presLayoutVars>
          <dgm:chMax val="0"/>
          <dgm:chPref val="0"/>
        </dgm:presLayoutVars>
      </dgm:prSet>
      <dgm:spPr/>
    </dgm:pt>
    <dgm:pt modelId="{E08E3CB3-67D7-417B-8A7F-5863AD454ADE}" type="pres">
      <dgm:prSet presAssocID="{878FBBC6-54A1-457C-8AE0-7E79CFAF3C07}" presName="txSpace" presStyleCnt="0"/>
      <dgm:spPr/>
    </dgm:pt>
    <dgm:pt modelId="{CB631280-C446-4998-B6EE-34FF786C983F}" type="pres">
      <dgm:prSet presAssocID="{878FBBC6-54A1-457C-8AE0-7E79CFAF3C07}" presName="desTx" presStyleLbl="revTx" presStyleIdx="1" presStyleCnt="4">
        <dgm:presLayoutVars/>
      </dgm:prSet>
      <dgm:spPr/>
    </dgm:pt>
    <dgm:pt modelId="{1574F098-F863-4CF4-9C96-A29700FEFE33}" type="pres">
      <dgm:prSet presAssocID="{7CD0B8B3-A33A-4284-8918-F52F890B6143}" presName="sibTrans" presStyleCnt="0"/>
      <dgm:spPr/>
    </dgm:pt>
    <dgm:pt modelId="{84DD03A5-58BD-46F4-A087-279837FA1741}" type="pres">
      <dgm:prSet presAssocID="{3940F31B-D626-46E7-A39F-1B4E121C64E5}" presName="compNode" presStyleCnt="0"/>
      <dgm:spPr/>
    </dgm:pt>
    <dgm:pt modelId="{5D6AD8A8-9390-4772-97F0-24BAAEC59BA8}" type="pres">
      <dgm:prSet presAssocID="{3940F31B-D626-46E7-A39F-1B4E121C64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501B4822-F321-4672-A668-04A73035E8BA}" type="pres">
      <dgm:prSet presAssocID="{3940F31B-D626-46E7-A39F-1B4E121C64E5}" presName="iconSpace" presStyleCnt="0"/>
      <dgm:spPr/>
    </dgm:pt>
    <dgm:pt modelId="{AA4A9838-D81B-4D5E-AD75-3A648EBF10E5}" type="pres">
      <dgm:prSet presAssocID="{3940F31B-D626-46E7-A39F-1B4E121C64E5}" presName="parTx" presStyleLbl="revTx" presStyleIdx="2" presStyleCnt="4">
        <dgm:presLayoutVars>
          <dgm:chMax val="0"/>
          <dgm:chPref val="0"/>
        </dgm:presLayoutVars>
      </dgm:prSet>
      <dgm:spPr/>
    </dgm:pt>
    <dgm:pt modelId="{5AF0013F-D9ED-4BE9-96AE-FAF43F5C6B87}" type="pres">
      <dgm:prSet presAssocID="{3940F31B-D626-46E7-A39F-1B4E121C64E5}" presName="txSpace" presStyleCnt="0"/>
      <dgm:spPr/>
    </dgm:pt>
    <dgm:pt modelId="{728F6835-48AA-4403-BA14-757D2097DCBF}" type="pres">
      <dgm:prSet presAssocID="{3940F31B-D626-46E7-A39F-1B4E121C64E5}" presName="desTx" presStyleLbl="revTx" presStyleIdx="3" presStyleCnt="4">
        <dgm:presLayoutVars/>
      </dgm:prSet>
      <dgm:spPr/>
    </dgm:pt>
  </dgm:ptLst>
  <dgm:cxnLst>
    <dgm:cxn modelId="{35DF8506-8F11-4CD4-8EDC-11F0E6CC2942}" srcId="{A24D9876-C633-44A7-99EB-6CA853E6DBCE}" destId="{3940F31B-D626-46E7-A39F-1B4E121C64E5}" srcOrd="1" destOrd="0" parTransId="{B8F3E36F-DAC6-418D-85D5-614BA06E767D}" sibTransId="{14A278DF-A04D-43BD-9566-BAB51598602C}"/>
    <dgm:cxn modelId="{27C54308-FF26-4173-B2A1-8AF424981E03}" type="presOf" srcId="{2FCA4337-C119-4D71-881E-792A3455B7AD}" destId="{728F6835-48AA-4403-BA14-757D2097DCBF}" srcOrd="0" destOrd="1" presId="urn:microsoft.com/office/officeart/2018/2/layout/IconLabelDescriptionList"/>
    <dgm:cxn modelId="{BA98A43B-772A-4FEB-8188-85AB6101B7EB}" type="presOf" srcId="{438608CD-19DF-4220-BE4E-8E2C6F67FFEE}" destId="{728F6835-48AA-4403-BA14-757D2097DCBF}" srcOrd="0" destOrd="0" presId="urn:microsoft.com/office/officeart/2018/2/layout/IconLabelDescriptionList"/>
    <dgm:cxn modelId="{5B11C54E-C9BD-42A5-BC95-ECA975FAB748}" type="presOf" srcId="{878FBBC6-54A1-457C-8AE0-7E79CFAF3C07}" destId="{F5133B3C-9BDA-45A7-9242-764585715D13}" srcOrd="0" destOrd="0" presId="urn:microsoft.com/office/officeart/2018/2/layout/IconLabelDescriptionList"/>
    <dgm:cxn modelId="{62114D7B-16D4-4CAE-94B9-048EA7EE7560}" type="presOf" srcId="{3940F31B-D626-46E7-A39F-1B4E121C64E5}" destId="{AA4A9838-D81B-4D5E-AD75-3A648EBF10E5}" srcOrd="0" destOrd="0" presId="urn:microsoft.com/office/officeart/2018/2/layout/IconLabelDescriptionList"/>
    <dgm:cxn modelId="{D9C5F584-C2DD-4064-BF52-7F0F620FF5CD}" srcId="{A24D9876-C633-44A7-99EB-6CA853E6DBCE}" destId="{878FBBC6-54A1-457C-8AE0-7E79CFAF3C07}" srcOrd="0" destOrd="0" parTransId="{87BEDC0E-7ED2-4112-B21C-43C8A5B1AD19}" sibTransId="{7CD0B8B3-A33A-4284-8918-F52F890B6143}"/>
    <dgm:cxn modelId="{A3C835A5-CE19-4FD5-BABF-57F6B9F6DDE6}" srcId="{3940F31B-D626-46E7-A39F-1B4E121C64E5}" destId="{2FCA4337-C119-4D71-881E-792A3455B7AD}" srcOrd="1" destOrd="0" parTransId="{9CEB4713-7FF8-4182-B0DD-97C957CC6ACE}" sibTransId="{E5023C52-217A-4656-AD58-691F1ABB0302}"/>
    <dgm:cxn modelId="{B15EBAC8-375C-4277-A9CB-371E6F9DC601}" type="presOf" srcId="{A24D9876-C633-44A7-99EB-6CA853E6DBCE}" destId="{99108C94-2552-48DB-890A-58CE65EA2ADF}" srcOrd="0" destOrd="0" presId="urn:microsoft.com/office/officeart/2018/2/layout/IconLabelDescriptionList"/>
    <dgm:cxn modelId="{446781D9-D966-4A51-B0D3-EB27FAA0D9D2}" srcId="{3940F31B-D626-46E7-A39F-1B4E121C64E5}" destId="{438608CD-19DF-4220-BE4E-8E2C6F67FFEE}" srcOrd="0" destOrd="0" parTransId="{B15BEE74-05B7-452D-A534-D8D63BF7E01A}" sibTransId="{B5E4FE13-B632-4977-8B81-8CB6F11A9F77}"/>
    <dgm:cxn modelId="{6DF60999-5B86-447E-8956-8E22F8A4D9B5}" type="presParOf" srcId="{99108C94-2552-48DB-890A-58CE65EA2ADF}" destId="{C8AF8B57-7469-4F0C-968E-641DAAA89A11}" srcOrd="0" destOrd="0" presId="urn:microsoft.com/office/officeart/2018/2/layout/IconLabelDescriptionList"/>
    <dgm:cxn modelId="{4F94B996-AE4E-4C82-98FE-658F9314DD57}" type="presParOf" srcId="{C8AF8B57-7469-4F0C-968E-641DAAA89A11}" destId="{07F0560A-8E8C-4053-AEDD-34586A422F77}" srcOrd="0" destOrd="0" presId="urn:microsoft.com/office/officeart/2018/2/layout/IconLabelDescriptionList"/>
    <dgm:cxn modelId="{BC89105D-C4D0-463D-8B92-9724B1B0D20F}" type="presParOf" srcId="{C8AF8B57-7469-4F0C-968E-641DAAA89A11}" destId="{450F4E22-DEA5-47B7-805B-F4EAFFABB4C1}" srcOrd="1" destOrd="0" presId="urn:microsoft.com/office/officeart/2018/2/layout/IconLabelDescriptionList"/>
    <dgm:cxn modelId="{1376CCB1-700C-4C85-86B2-D26BD76EDB96}" type="presParOf" srcId="{C8AF8B57-7469-4F0C-968E-641DAAA89A11}" destId="{F5133B3C-9BDA-45A7-9242-764585715D13}" srcOrd="2" destOrd="0" presId="urn:microsoft.com/office/officeart/2018/2/layout/IconLabelDescriptionList"/>
    <dgm:cxn modelId="{32E32B31-2863-4A65-B8AD-F53D854977B5}" type="presParOf" srcId="{C8AF8B57-7469-4F0C-968E-641DAAA89A11}" destId="{E08E3CB3-67D7-417B-8A7F-5863AD454ADE}" srcOrd="3" destOrd="0" presId="urn:microsoft.com/office/officeart/2018/2/layout/IconLabelDescriptionList"/>
    <dgm:cxn modelId="{1B7C3F60-8665-438A-B46A-D6D81F3323AF}" type="presParOf" srcId="{C8AF8B57-7469-4F0C-968E-641DAAA89A11}" destId="{CB631280-C446-4998-B6EE-34FF786C983F}" srcOrd="4" destOrd="0" presId="urn:microsoft.com/office/officeart/2018/2/layout/IconLabelDescriptionList"/>
    <dgm:cxn modelId="{18025FDB-C608-488B-A6FD-0BD350B38E92}" type="presParOf" srcId="{99108C94-2552-48DB-890A-58CE65EA2ADF}" destId="{1574F098-F863-4CF4-9C96-A29700FEFE33}" srcOrd="1" destOrd="0" presId="urn:microsoft.com/office/officeart/2018/2/layout/IconLabelDescriptionList"/>
    <dgm:cxn modelId="{61090CEE-F389-4731-BA47-8B6800B200B1}" type="presParOf" srcId="{99108C94-2552-48DB-890A-58CE65EA2ADF}" destId="{84DD03A5-58BD-46F4-A087-279837FA1741}" srcOrd="2" destOrd="0" presId="urn:microsoft.com/office/officeart/2018/2/layout/IconLabelDescriptionList"/>
    <dgm:cxn modelId="{6E7855A1-AA23-4F75-9511-0EBD6EBD21E6}" type="presParOf" srcId="{84DD03A5-58BD-46F4-A087-279837FA1741}" destId="{5D6AD8A8-9390-4772-97F0-24BAAEC59BA8}" srcOrd="0" destOrd="0" presId="urn:microsoft.com/office/officeart/2018/2/layout/IconLabelDescriptionList"/>
    <dgm:cxn modelId="{0048DC6C-A0CC-4632-AC26-3F2BA9EA56AD}" type="presParOf" srcId="{84DD03A5-58BD-46F4-A087-279837FA1741}" destId="{501B4822-F321-4672-A668-04A73035E8BA}" srcOrd="1" destOrd="0" presId="urn:microsoft.com/office/officeart/2018/2/layout/IconLabelDescriptionList"/>
    <dgm:cxn modelId="{5311DE3E-F2AE-4873-81F6-7B5A596FB5FD}" type="presParOf" srcId="{84DD03A5-58BD-46F4-A087-279837FA1741}" destId="{AA4A9838-D81B-4D5E-AD75-3A648EBF10E5}" srcOrd="2" destOrd="0" presId="urn:microsoft.com/office/officeart/2018/2/layout/IconLabelDescriptionList"/>
    <dgm:cxn modelId="{75CEAF62-E69B-431D-9C0E-0BB4CA7C6CBC}" type="presParOf" srcId="{84DD03A5-58BD-46F4-A087-279837FA1741}" destId="{5AF0013F-D9ED-4BE9-96AE-FAF43F5C6B87}" srcOrd="3" destOrd="0" presId="urn:microsoft.com/office/officeart/2018/2/layout/IconLabelDescriptionList"/>
    <dgm:cxn modelId="{AFB3383D-5690-4CE0-8DE0-37E899FC056B}" type="presParOf" srcId="{84DD03A5-58BD-46F4-A087-279837FA1741}" destId="{728F6835-48AA-4403-BA14-757D2097DCB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238C48-D662-4E78-B6F5-40B9C552A16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E4771C-F555-4E19-AAA7-045836A7A857}">
      <dgm:prSet/>
      <dgm:spPr/>
      <dgm:t>
        <a:bodyPr/>
        <a:lstStyle/>
        <a:p>
          <a:pPr>
            <a:defRPr b="1"/>
          </a:pPr>
          <a:r>
            <a:rPr lang="en-US" dirty="0">
              <a:solidFill>
                <a:srgbClr val="FFC000"/>
              </a:solidFill>
            </a:rPr>
            <a:t>Understand and comply </a:t>
          </a:r>
          <a:r>
            <a:rPr lang="en-US" dirty="0"/>
            <a:t>with company policies on IT usage, data </a:t>
          </a:r>
          <a:r>
            <a:rPr lang="en-US" dirty="0">
              <a:solidFill>
                <a:srgbClr val="FFC000"/>
              </a:solidFill>
            </a:rPr>
            <a:t>protection, and email use</a:t>
          </a:r>
        </a:p>
      </dgm:t>
    </dgm:pt>
    <dgm:pt modelId="{7867E890-54A7-43D9-9D0F-DB69FE105815}" type="parTrans" cxnId="{308FF4DE-E4BD-471E-AF74-0451DCB81311}">
      <dgm:prSet/>
      <dgm:spPr/>
      <dgm:t>
        <a:bodyPr/>
        <a:lstStyle/>
        <a:p>
          <a:endParaRPr lang="en-US"/>
        </a:p>
      </dgm:t>
    </dgm:pt>
    <dgm:pt modelId="{3ED06550-433E-452E-A9C6-1C165E644D09}" type="sibTrans" cxnId="{308FF4DE-E4BD-471E-AF74-0451DCB81311}">
      <dgm:prSet/>
      <dgm:spPr/>
      <dgm:t>
        <a:bodyPr/>
        <a:lstStyle/>
        <a:p>
          <a:endParaRPr lang="en-US"/>
        </a:p>
      </dgm:t>
    </dgm:pt>
    <dgm:pt modelId="{B7E52E24-ABE7-470F-8D34-2B74D3E97EF0}">
      <dgm:prSet/>
      <dgm:spPr/>
      <dgm:t>
        <a:bodyPr/>
        <a:lstStyle/>
        <a:p>
          <a:pPr>
            <a:defRPr b="1"/>
          </a:pPr>
          <a:r>
            <a:rPr lang="en-US" dirty="0">
              <a:solidFill>
                <a:srgbClr val="FFC000"/>
              </a:solidFill>
            </a:rPr>
            <a:t>Know how to handle sensitive </a:t>
          </a:r>
          <a:r>
            <a:rPr lang="en-US" dirty="0"/>
            <a:t>information and </a:t>
          </a:r>
          <a:r>
            <a:rPr lang="en-US" dirty="0">
              <a:solidFill>
                <a:srgbClr val="FFC000"/>
              </a:solidFill>
            </a:rPr>
            <a:t>avoid risky behaviors</a:t>
          </a:r>
        </a:p>
      </dgm:t>
    </dgm:pt>
    <dgm:pt modelId="{9825BC84-6C58-4821-A3FB-579B47AD1D95}" type="parTrans" cxnId="{01D1DCB2-6933-477A-A338-80B64DC2C7FD}">
      <dgm:prSet/>
      <dgm:spPr/>
      <dgm:t>
        <a:bodyPr/>
        <a:lstStyle/>
        <a:p>
          <a:endParaRPr lang="en-US"/>
        </a:p>
      </dgm:t>
    </dgm:pt>
    <dgm:pt modelId="{668F086A-3C4A-4AFF-B9ED-DECC524EE80F}" type="sibTrans" cxnId="{01D1DCB2-6933-477A-A338-80B64DC2C7FD}">
      <dgm:prSet/>
      <dgm:spPr/>
      <dgm:t>
        <a:bodyPr/>
        <a:lstStyle/>
        <a:p>
          <a:endParaRPr lang="en-US"/>
        </a:p>
      </dgm:t>
    </dgm:pt>
    <dgm:pt modelId="{593D912D-9101-4043-B2D2-769E0A09A329}">
      <dgm:prSet/>
      <dgm:spPr/>
      <dgm:t>
        <a:bodyPr/>
        <a:lstStyle/>
        <a:p>
          <a:r>
            <a:rPr lang="en-US" dirty="0">
              <a:solidFill>
                <a:srgbClr val="FFC000"/>
              </a:solidFill>
            </a:rPr>
            <a:t>Review the company’s security policies regularly to stay updated</a:t>
          </a:r>
        </a:p>
      </dgm:t>
    </dgm:pt>
    <dgm:pt modelId="{FC3FA5F2-9CB3-4B5D-8F7D-304B929F0142}" type="parTrans" cxnId="{E165B1F3-8F7C-4456-89F4-1AA8A5CEE2FC}">
      <dgm:prSet/>
      <dgm:spPr/>
      <dgm:t>
        <a:bodyPr/>
        <a:lstStyle/>
        <a:p>
          <a:endParaRPr lang="en-US"/>
        </a:p>
      </dgm:t>
    </dgm:pt>
    <dgm:pt modelId="{811FF21D-FC26-4A93-856F-5CC634D15210}" type="sibTrans" cxnId="{E165B1F3-8F7C-4456-89F4-1AA8A5CEE2FC}">
      <dgm:prSet/>
      <dgm:spPr/>
      <dgm:t>
        <a:bodyPr/>
        <a:lstStyle/>
        <a:p>
          <a:endParaRPr lang="en-US"/>
        </a:p>
      </dgm:t>
    </dgm:pt>
    <dgm:pt modelId="{8B36AF69-02E3-44BD-87B8-4AF74FDDF684}">
      <dgm:prSet/>
      <dgm:spPr/>
      <dgm:t>
        <a:bodyPr/>
        <a:lstStyle/>
        <a:p>
          <a:r>
            <a:rPr lang="en-US" dirty="0">
              <a:solidFill>
                <a:srgbClr val="FFC000"/>
              </a:solidFill>
            </a:rPr>
            <a:t>Ask questions if you’re unsure about a policy or practice</a:t>
          </a:r>
        </a:p>
      </dgm:t>
    </dgm:pt>
    <dgm:pt modelId="{52FFDD6E-D9A4-4E0C-8D9A-AE24E70BC851}" type="parTrans" cxnId="{BCD3FFDE-7F88-41F8-AF9C-61087D0FA3A5}">
      <dgm:prSet/>
      <dgm:spPr/>
      <dgm:t>
        <a:bodyPr/>
        <a:lstStyle/>
        <a:p>
          <a:endParaRPr lang="en-US"/>
        </a:p>
      </dgm:t>
    </dgm:pt>
    <dgm:pt modelId="{59D480F2-5BA4-4F8A-A9B3-04956D034377}" type="sibTrans" cxnId="{BCD3FFDE-7F88-41F8-AF9C-61087D0FA3A5}">
      <dgm:prSet/>
      <dgm:spPr/>
      <dgm:t>
        <a:bodyPr/>
        <a:lstStyle/>
        <a:p>
          <a:endParaRPr lang="en-US"/>
        </a:p>
      </dgm:t>
    </dgm:pt>
    <dgm:pt modelId="{8885E791-4595-483D-BC2E-0CC0276866C9}" type="pres">
      <dgm:prSet presAssocID="{97238C48-D662-4E78-B6F5-40B9C552A167}" presName="root" presStyleCnt="0">
        <dgm:presLayoutVars>
          <dgm:dir/>
          <dgm:resizeHandles val="exact"/>
        </dgm:presLayoutVars>
      </dgm:prSet>
      <dgm:spPr/>
    </dgm:pt>
    <dgm:pt modelId="{3035B23F-85CB-4C26-B223-B2BF87EA78C2}" type="pres">
      <dgm:prSet presAssocID="{8BE4771C-F555-4E19-AAA7-045836A7A857}" presName="compNode" presStyleCnt="0"/>
      <dgm:spPr/>
    </dgm:pt>
    <dgm:pt modelId="{EF57185C-0116-4A58-821C-A9F642411877}" type="pres">
      <dgm:prSet presAssocID="{8BE4771C-F555-4E19-AAA7-045836A7A8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C6121B0A-2553-4114-9D8A-D6BC96C87882}" type="pres">
      <dgm:prSet presAssocID="{8BE4771C-F555-4E19-AAA7-045836A7A857}" presName="iconSpace" presStyleCnt="0"/>
      <dgm:spPr/>
    </dgm:pt>
    <dgm:pt modelId="{1D8B6CCC-BB84-4465-86BF-D5C685F45C14}" type="pres">
      <dgm:prSet presAssocID="{8BE4771C-F555-4E19-AAA7-045836A7A857}" presName="parTx" presStyleLbl="revTx" presStyleIdx="0" presStyleCnt="4">
        <dgm:presLayoutVars>
          <dgm:chMax val="0"/>
          <dgm:chPref val="0"/>
        </dgm:presLayoutVars>
      </dgm:prSet>
      <dgm:spPr/>
    </dgm:pt>
    <dgm:pt modelId="{52059321-5133-455C-B415-18CCA72D296F}" type="pres">
      <dgm:prSet presAssocID="{8BE4771C-F555-4E19-AAA7-045836A7A857}" presName="txSpace" presStyleCnt="0"/>
      <dgm:spPr/>
    </dgm:pt>
    <dgm:pt modelId="{687D414F-3256-43E3-9265-5524D185B601}" type="pres">
      <dgm:prSet presAssocID="{8BE4771C-F555-4E19-AAA7-045836A7A857}" presName="desTx" presStyleLbl="revTx" presStyleIdx="1" presStyleCnt="4">
        <dgm:presLayoutVars/>
      </dgm:prSet>
      <dgm:spPr/>
    </dgm:pt>
    <dgm:pt modelId="{A63AB590-CE87-4643-82F8-CB5F343AA6D6}" type="pres">
      <dgm:prSet presAssocID="{3ED06550-433E-452E-A9C6-1C165E644D09}" presName="sibTrans" presStyleCnt="0"/>
      <dgm:spPr/>
    </dgm:pt>
    <dgm:pt modelId="{3F6F30FC-D2F6-4E59-8EDE-27401DB5F84D}" type="pres">
      <dgm:prSet presAssocID="{B7E52E24-ABE7-470F-8D34-2B74D3E97EF0}" presName="compNode" presStyleCnt="0"/>
      <dgm:spPr/>
    </dgm:pt>
    <dgm:pt modelId="{DC590459-FA52-4AB3-8E47-45AAD25BCD84}" type="pres">
      <dgm:prSet presAssocID="{B7E52E24-ABE7-470F-8D34-2B74D3E97E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EBAEF54E-33DE-4105-A12E-3AC209352E66}" type="pres">
      <dgm:prSet presAssocID="{B7E52E24-ABE7-470F-8D34-2B74D3E97EF0}" presName="iconSpace" presStyleCnt="0"/>
      <dgm:spPr/>
    </dgm:pt>
    <dgm:pt modelId="{09BD303B-E24B-4620-9A21-004066789568}" type="pres">
      <dgm:prSet presAssocID="{B7E52E24-ABE7-470F-8D34-2B74D3E97EF0}" presName="parTx" presStyleLbl="revTx" presStyleIdx="2" presStyleCnt="4">
        <dgm:presLayoutVars>
          <dgm:chMax val="0"/>
          <dgm:chPref val="0"/>
        </dgm:presLayoutVars>
      </dgm:prSet>
      <dgm:spPr/>
    </dgm:pt>
    <dgm:pt modelId="{7F1D2169-2534-4491-9B5A-52E61D5A4213}" type="pres">
      <dgm:prSet presAssocID="{B7E52E24-ABE7-470F-8D34-2B74D3E97EF0}" presName="txSpace" presStyleCnt="0"/>
      <dgm:spPr/>
    </dgm:pt>
    <dgm:pt modelId="{714213EC-1D2F-44A2-8EEA-09108B001AB1}" type="pres">
      <dgm:prSet presAssocID="{B7E52E24-ABE7-470F-8D34-2B74D3E97EF0}" presName="desTx" presStyleLbl="revTx" presStyleIdx="3" presStyleCnt="4">
        <dgm:presLayoutVars/>
      </dgm:prSet>
      <dgm:spPr/>
    </dgm:pt>
  </dgm:ptLst>
  <dgm:cxnLst>
    <dgm:cxn modelId="{E2254A31-0A55-444E-A9A2-A687760B28A7}" type="presOf" srcId="{593D912D-9101-4043-B2D2-769E0A09A329}" destId="{714213EC-1D2F-44A2-8EEA-09108B001AB1}" srcOrd="0" destOrd="0" presId="urn:microsoft.com/office/officeart/2018/2/layout/IconLabelDescriptionList"/>
    <dgm:cxn modelId="{960E8EA3-B161-4A14-8F6D-97C9FE26C3CA}" type="presOf" srcId="{8B36AF69-02E3-44BD-87B8-4AF74FDDF684}" destId="{714213EC-1D2F-44A2-8EEA-09108B001AB1}" srcOrd="0" destOrd="1" presId="urn:microsoft.com/office/officeart/2018/2/layout/IconLabelDescriptionList"/>
    <dgm:cxn modelId="{01D1DCB2-6933-477A-A338-80B64DC2C7FD}" srcId="{97238C48-D662-4E78-B6F5-40B9C552A167}" destId="{B7E52E24-ABE7-470F-8D34-2B74D3E97EF0}" srcOrd="1" destOrd="0" parTransId="{9825BC84-6C58-4821-A3FB-579B47AD1D95}" sibTransId="{668F086A-3C4A-4AFF-B9ED-DECC524EE80F}"/>
    <dgm:cxn modelId="{CCD925D1-F70D-4A28-BD71-38E0007419CD}" type="presOf" srcId="{B7E52E24-ABE7-470F-8D34-2B74D3E97EF0}" destId="{09BD303B-E24B-4620-9A21-004066789568}" srcOrd="0" destOrd="0" presId="urn:microsoft.com/office/officeart/2018/2/layout/IconLabelDescriptionList"/>
    <dgm:cxn modelId="{308FF4DE-E4BD-471E-AF74-0451DCB81311}" srcId="{97238C48-D662-4E78-B6F5-40B9C552A167}" destId="{8BE4771C-F555-4E19-AAA7-045836A7A857}" srcOrd="0" destOrd="0" parTransId="{7867E890-54A7-43D9-9D0F-DB69FE105815}" sibTransId="{3ED06550-433E-452E-A9C6-1C165E644D09}"/>
    <dgm:cxn modelId="{BCD3FFDE-7F88-41F8-AF9C-61087D0FA3A5}" srcId="{B7E52E24-ABE7-470F-8D34-2B74D3E97EF0}" destId="{8B36AF69-02E3-44BD-87B8-4AF74FDDF684}" srcOrd="1" destOrd="0" parTransId="{52FFDD6E-D9A4-4E0C-8D9A-AE24E70BC851}" sibTransId="{59D480F2-5BA4-4F8A-A9B3-04956D034377}"/>
    <dgm:cxn modelId="{E165B1F3-8F7C-4456-89F4-1AA8A5CEE2FC}" srcId="{B7E52E24-ABE7-470F-8D34-2B74D3E97EF0}" destId="{593D912D-9101-4043-B2D2-769E0A09A329}" srcOrd="0" destOrd="0" parTransId="{FC3FA5F2-9CB3-4B5D-8F7D-304B929F0142}" sibTransId="{811FF21D-FC26-4A93-856F-5CC634D15210}"/>
    <dgm:cxn modelId="{606E9DF4-B59B-4F71-ADCA-707F92E6E323}" type="presOf" srcId="{8BE4771C-F555-4E19-AAA7-045836A7A857}" destId="{1D8B6CCC-BB84-4465-86BF-D5C685F45C14}" srcOrd="0" destOrd="0" presId="urn:microsoft.com/office/officeart/2018/2/layout/IconLabelDescriptionList"/>
    <dgm:cxn modelId="{79A70EFF-DDCF-4F26-9AA4-16D884525981}" type="presOf" srcId="{97238C48-D662-4E78-B6F5-40B9C552A167}" destId="{8885E791-4595-483D-BC2E-0CC0276866C9}" srcOrd="0" destOrd="0" presId="urn:microsoft.com/office/officeart/2018/2/layout/IconLabelDescriptionList"/>
    <dgm:cxn modelId="{B32E1E7B-EB3E-465B-B200-3AEC1DCA2E31}" type="presParOf" srcId="{8885E791-4595-483D-BC2E-0CC0276866C9}" destId="{3035B23F-85CB-4C26-B223-B2BF87EA78C2}" srcOrd="0" destOrd="0" presId="urn:microsoft.com/office/officeart/2018/2/layout/IconLabelDescriptionList"/>
    <dgm:cxn modelId="{A2818541-C24E-4454-A2FE-C5BA47A36185}" type="presParOf" srcId="{3035B23F-85CB-4C26-B223-B2BF87EA78C2}" destId="{EF57185C-0116-4A58-821C-A9F642411877}" srcOrd="0" destOrd="0" presId="urn:microsoft.com/office/officeart/2018/2/layout/IconLabelDescriptionList"/>
    <dgm:cxn modelId="{6B7F3215-8095-4A47-AA68-529EBE36C5D8}" type="presParOf" srcId="{3035B23F-85CB-4C26-B223-B2BF87EA78C2}" destId="{C6121B0A-2553-4114-9D8A-D6BC96C87882}" srcOrd="1" destOrd="0" presId="urn:microsoft.com/office/officeart/2018/2/layout/IconLabelDescriptionList"/>
    <dgm:cxn modelId="{13DD441E-46D0-4FCD-A9A0-6AA5F5EFB7D1}" type="presParOf" srcId="{3035B23F-85CB-4C26-B223-B2BF87EA78C2}" destId="{1D8B6CCC-BB84-4465-86BF-D5C685F45C14}" srcOrd="2" destOrd="0" presId="urn:microsoft.com/office/officeart/2018/2/layout/IconLabelDescriptionList"/>
    <dgm:cxn modelId="{CDEB8C36-8677-4158-9368-FF1B16B3A778}" type="presParOf" srcId="{3035B23F-85CB-4C26-B223-B2BF87EA78C2}" destId="{52059321-5133-455C-B415-18CCA72D296F}" srcOrd="3" destOrd="0" presId="urn:microsoft.com/office/officeart/2018/2/layout/IconLabelDescriptionList"/>
    <dgm:cxn modelId="{7B26F759-7CC8-4B85-AB90-2BDD82EE882D}" type="presParOf" srcId="{3035B23F-85CB-4C26-B223-B2BF87EA78C2}" destId="{687D414F-3256-43E3-9265-5524D185B601}" srcOrd="4" destOrd="0" presId="urn:microsoft.com/office/officeart/2018/2/layout/IconLabelDescriptionList"/>
    <dgm:cxn modelId="{5315107E-8B2A-41B9-B167-47E0D40AE381}" type="presParOf" srcId="{8885E791-4595-483D-BC2E-0CC0276866C9}" destId="{A63AB590-CE87-4643-82F8-CB5F343AA6D6}" srcOrd="1" destOrd="0" presId="urn:microsoft.com/office/officeart/2018/2/layout/IconLabelDescriptionList"/>
    <dgm:cxn modelId="{755061A2-FBC9-49BD-BD5C-DD3001C8EDF0}" type="presParOf" srcId="{8885E791-4595-483D-BC2E-0CC0276866C9}" destId="{3F6F30FC-D2F6-4E59-8EDE-27401DB5F84D}" srcOrd="2" destOrd="0" presId="urn:microsoft.com/office/officeart/2018/2/layout/IconLabelDescriptionList"/>
    <dgm:cxn modelId="{9C7A7936-5FF5-4B78-89BA-D2BBF09537F2}" type="presParOf" srcId="{3F6F30FC-D2F6-4E59-8EDE-27401DB5F84D}" destId="{DC590459-FA52-4AB3-8E47-45AAD25BCD84}" srcOrd="0" destOrd="0" presId="urn:microsoft.com/office/officeart/2018/2/layout/IconLabelDescriptionList"/>
    <dgm:cxn modelId="{25FC5F2C-39C8-495D-B233-A38925907350}" type="presParOf" srcId="{3F6F30FC-D2F6-4E59-8EDE-27401DB5F84D}" destId="{EBAEF54E-33DE-4105-A12E-3AC209352E66}" srcOrd="1" destOrd="0" presId="urn:microsoft.com/office/officeart/2018/2/layout/IconLabelDescriptionList"/>
    <dgm:cxn modelId="{36E92867-91E1-4B2C-9164-7D8A7E85D661}" type="presParOf" srcId="{3F6F30FC-D2F6-4E59-8EDE-27401DB5F84D}" destId="{09BD303B-E24B-4620-9A21-004066789568}" srcOrd="2" destOrd="0" presId="urn:microsoft.com/office/officeart/2018/2/layout/IconLabelDescriptionList"/>
    <dgm:cxn modelId="{A2B839E4-EA80-443D-AD15-B7A619AD4379}" type="presParOf" srcId="{3F6F30FC-D2F6-4E59-8EDE-27401DB5F84D}" destId="{7F1D2169-2534-4491-9B5A-52E61D5A4213}" srcOrd="3" destOrd="0" presId="urn:microsoft.com/office/officeart/2018/2/layout/IconLabelDescriptionList"/>
    <dgm:cxn modelId="{8BB5EE4D-F1EC-4F35-81F1-A014DFA9BC7A}" type="presParOf" srcId="{3F6F30FC-D2F6-4E59-8EDE-27401DB5F84D}" destId="{714213EC-1D2F-44A2-8EEA-09108B001AB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77966B-F2E0-40A9-A8CA-BD52DCD7C42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0E0099-8D18-40FD-9592-3A98AAF176E0}">
      <dgm:prSet/>
      <dgm:spPr/>
      <dgm:t>
        <a:bodyPr/>
        <a:lstStyle/>
        <a:p>
          <a:pPr>
            <a:defRPr b="1"/>
          </a:pPr>
          <a:r>
            <a:rPr lang="en-US" dirty="0">
              <a:solidFill>
                <a:srgbClr val="FFFF00"/>
              </a:solidFill>
            </a:rPr>
            <a:t>Understand the potential disciplinary actions or legal consequences for violating security policies</a:t>
          </a:r>
        </a:p>
      </dgm:t>
    </dgm:pt>
    <dgm:pt modelId="{6505F76D-468D-42A9-BD91-AAB52855BC3F}" type="parTrans" cxnId="{1468B005-AA12-4DF8-A8F0-60439CCE3A2A}">
      <dgm:prSet/>
      <dgm:spPr/>
      <dgm:t>
        <a:bodyPr/>
        <a:lstStyle/>
        <a:p>
          <a:endParaRPr lang="en-US"/>
        </a:p>
      </dgm:t>
    </dgm:pt>
    <dgm:pt modelId="{82D20201-8C4C-44DC-AD57-C557D0DC7917}" type="sibTrans" cxnId="{1468B005-AA12-4DF8-A8F0-60439CCE3A2A}">
      <dgm:prSet/>
      <dgm:spPr/>
      <dgm:t>
        <a:bodyPr/>
        <a:lstStyle/>
        <a:p>
          <a:endParaRPr lang="en-US"/>
        </a:p>
      </dgm:t>
    </dgm:pt>
    <dgm:pt modelId="{2DEE3DF3-4400-454C-8314-402DCA6B3693}">
      <dgm:prSet/>
      <dgm:spPr/>
      <dgm:t>
        <a:bodyPr/>
        <a:lstStyle/>
        <a:p>
          <a:pPr>
            <a:defRPr b="1"/>
          </a:pPr>
          <a:r>
            <a:rPr lang="en-US" dirty="0">
              <a:solidFill>
                <a:srgbClr val="FFFF00"/>
              </a:solidFill>
            </a:rPr>
            <a:t>Know that mishandling data or breaking protocols can result in job loss or legal action</a:t>
          </a:r>
        </a:p>
      </dgm:t>
    </dgm:pt>
    <dgm:pt modelId="{68C87FE7-6718-4F25-9393-16B0DCF2F438}" type="parTrans" cxnId="{26ED8305-5D80-49BA-93B0-9272E32A884E}">
      <dgm:prSet/>
      <dgm:spPr/>
      <dgm:t>
        <a:bodyPr/>
        <a:lstStyle/>
        <a:p>
          <a:endParaRPr lang="en-US"/>
        </a:p>
      </dgm:t>
    </dgm:pt>
    <dgm:pt modelId="{9B30BA8B-E02B-414B-A5E1-2C8C78A1251F}" type="sibTrans" cxnId="{26ED8305-5D80-49BA-93B0-9272E32A884E}">
      <dgm:prSet/>
      <dgm:spPr/>
      <dgm:t>
        <a:bodyPr/>
        <a:lstStyle/>
        <a:p>
          <a:endParaRPr lang="en-US"/>
        </a:p>
      </dgm:t>
    </dgm:pt>
    <dgm:pt modelId="{0BC0C4A8-4E0A-4CE2-A165-0AF10A96D783}">
      <dgm:prSet/>
      <dgm:spPr/>
      <dgm:t>
        <a:bodyPr/>
        <a:lstStyle/>
        <a:p>
          <a:r>
            <a:rPr lang="en-US" dirty="0">
              <a:solidFill>
                <a:srgbClr val="FFFF00"/>
              </a:solidFill>
            </a:rPr>
            <a:t>Always follow security protocols to avoid serious consequences</a:t>
          </a:r>
        </a:p>
      </dgm:t>
    </dgm:pt>
    <dgm:pt modelId="{F1B6CD48-B263-4DD4-83C9-037C6741D116}" type="parTrans" cxnId="{098C0298-B9A9-48DC-A82C-0519BADCD401}">
      <dgm:prSet/>
      <dgm:spPr/>
      <dgm:t>
        <a:bodyPr/>
        <a:lstStyle/>
        <a:p>
          <a:endParaRPr lang="en-US"/>
        </a:p>
      </dgm:t>
    </dgm:pt>
    <dgm:pt modelId="{B8C86574-07F5-4F76-A1CA-F63C4534A4C1}" type="sibTrans" cxnId="{098C0298-B9A9-48DC-A82C-0519BADCD401}">
      <dgm:prSet/>
      <dgm:spPr/>
      <dgm:t>
        <a:bodyPr/>
        <a:lstStyle/>
        <a:p>
          <a:endParaRPr lang="en-US"/>
        </a:p>
      </dgm:t>
    </dgm:pt>
    <dgm:pt modelId="{0DA64B29-DD3C-4DB8-BE82-A4675AA4F9B7}">
      <dgm:prSet/>
      <dgm:spPr/>
      <dgm:t>
        <a:bodyPr/>
        <a:lstStyle/>
        <a:p>
          <a:r>
            <a:rPr lang="en-US" dirty="0">
              <a:solidFill>
                <a:srgbClr val="FFFF00"/>
              </a:solidFill>
            </a:rPr>
            <a:t>Take responsibility for your actions and report any mistakes immediately</a:t>
          </a:r>
        </a:p>
      </dgm:t>
    </dgm:pt>
    <dgm:pt modelId="{B904DF20-0017-4236-8592-D0DC3F9339CC}" type="parTrans" cxnId="{9A48B8BD-4635-4EA4-8B1E-55A42CCC153F}">
      <dgm:prSet/>
      <dgm:spPr/>
      <dgm:t>
        <a:bodyPr/>
        <a:lstStyle/>
        <a:p>
          <a:endParaRPr lang="en-US"/>
        </a:p>
      </dgm:t>
    </dgm:pt>
    <dgm:pt modelId="{D2843F03-ECEB-4C8B-B769-BA65239D786A}" type="sibTrans" cxnId="{9A48B8BD-4635-4EA4-8B1E-55A42CCC153F}">
      <dgm:prSet/>
      <dgm:spPr/>
      <dgm:t>
        <a:bodyPr/>
        <a:lstStyle/>
        <a:p>
          <a:endParaRPr lang="en-US"/>
        </a:p>
      </dgm:t>
    </dgm:pt>
    <dgm:pt modelId="{EA8B51BD-F342-4EDB-84B7-FE10D4CC799F}" type="pres">
      <dgm:prSet presAssocID="{5E77966B-F2E0-40A9-A8CA-BD52DCD7C428}" presName="root" presStyleCnt="0">
        <dgm:presLayoutVars>
          <dgm:dir/>
          <dgm:resizeHandles val="exact"/>
        </dgm:presLayoutVars>
      </dgm:prSet>
      <dgm:spPr/>
    </dgm:pt>
    <dgm:pt modelId="{DBBA3F58-B03D-45B7-B9F0-3F80E1521B01}" type="pres">
      <dgm:prSet presAssocID="{510E0099-8D18-40FD-9592-3A98AAF176E0}" presName="compNode" presStyleCnt="0"/>
      <dgm:spPr/>
    </dgm:pt>
    <dgm:pt modelId="{5F06B59C-C890-416F-A09E-4DAF20DB8A1C}" type="pres">
      <dgm:prSet presAssocID="{510E0099-8D18-40FD-9592-3A98AAF176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062986A8-390E-48F6-9415-2CF56CA25464}" type="pres">
      <dgm:prSet presAssocID="{510E0099-8D18-40FD-9592-3A98AAF176E0}" presName="iconSpace" presStyleCnt="0"/>
      <dgm:spPr/>
    </dgm:pt>
    <dgm:pt modelId="{55212520-C62B-4D1A-858F-66CF936103DB}" type="pres">
      <dgm:prSet presAssocID="{510E0099-8D18-40FD-9592-3A98AAF176E0}" presName="parTx" presStyleLbl="revTx" presStyleIdx="0" presStyleCnt="4">
        <dgm:presLayoutVars>
          <dgm:chMax val="0"/>
          <dgm:chPref val="0"/>
        </dgm:presLayoutVars>
      </dgm:prSet>
      <dgm:spPr/>
    </dgm:pt>
    <dgm:pt modelId="{D7239123-8A6D-4AF8-98B4-ACB9B584E976}" type="pres">
      <dgm:prSet presAssocID="{510E0099-8D18-40FD-9592-3A98AAF176E0}" presName="txSpace" presStyleCnt="0"/>
      <dgm:spPr/>
    </dgm:pt>
    <dgm:pt modelId="{81D1E70E-B8B4-4931-BD7F-B19A2C618986}" type="pres">
      <dgm:prSet presAssocID="{510E0099-8D18-40FD-9592-3A98AAF176E0}" presName="desTx" presStyleLbl="revTx" presStyleIdx="1" presStyleCnt="4">
        <dgm:presLayoutVars/>
      </dgm:prSet>
      <dgm:spPr/>
    </dgm:pt>
    <dgm:pt modelId="{4DB0F0C5-2F0E-4642-83B5-281665C5D366}" type="pres">
      <dgm:prSet presAssocID="{82D20201-8C4C-44DC-AD57-C557D0DC7917}" presName="sibTrans" presStyleCnt="0"/>
      <dgm:spPr/>
    </dgm:pt>
    <dgm:pt modelId="{A2189F7B-7C79-49CC-B8E7-4F359636BF9E}" type="pres">
      <dgm:prSet presAssocID="{2DEE3DF3-4400-454C-8314-402DCA6B3693}" presName="compNode" presStyleCnt="0"/>
      <dgm:spPr/>
    </dgm:pt>
    <dgm:pt modelId="{5140F0D0-AAEA-4E0A-84FA-53A5EF6D287A}" type="pres">
      <dgm:prSet presAssocID="{2DEE3DF3-4400-454C-8314-402DCA6B36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7C981349-FED2-4ABA-9469-B003415FCE77}" type="pres">
      <dgm:prSet presAssocID="{2DEE3DF3-4400-454C-8314-402DCA6B3693}" presName="iconSpace" presStyleCnt="0"/>
      <dgm:spPr/>
    </dgm:pt>
    <dgm:pt modelId="{E58C7A48-F68E-491D-82BF-1AEA9EAF2CF6}" type="pres">
      <dgm:prSet presAssocID="{2DEE3DF3-4400-454C-8314-402DCA6B3693}" presName="parTx" presStyleLbl="revTx" presStyleIdx="2" presStyleCnt="4">
        <dgm:presLayoutVars>
          <dgm:chMax val="0"/>
          <dgm:chPref val="0"/>
        </dgm:presLayoutVars>
      </dgm:prSet>
      <dgm:spPr/>
    </dgm:pt>
    <dgm:pt modelId="{FC59751C-8A08-4537-B33B-2C279D9E9317}" type="pres">
      <dgm:prSet presAssocID="{2DEE3DF3-4400-454C-8314-402DCA6B3693}" presName="txSpace" presStyleCnt="0"/>
      <dgm:spPr/>
    </dgm:pt>
    <dgm:pt modelId="{C0BA8525-2AE8-4D06-A948-92B12EB468DC}" type="pres">
      <dgm:prSet presAssocID="{2DEE3DF3-4400-454C-8314-402DCA6B3693}" presName="desTx" presStyleLbl="revTx" presStyleIdx="3" presStyleCnt="4">
        <dgm:presLayoutVars/>
      </dgm:prSet>
      <dgm:spPr/>
    </dgm:pt>
  </dgm:ptLst>
  <dgm:cxnLst>
    <dgm:cxn modelId="{26ED8305-5D80-49BA-93B0-9272E32A884E}" srcId="{5E77966B-F2E0-40A9-A8CA-BD52DCD7C428}" destId="{2DEE3DF3-4400-454C-8314-402DCA6B3693}" srcOrd="1" destOrd="0" parTransId="{68C87FE7-6718-4F25-9393-16B0DCF2F438}" sibTransId="{9B30BA8B-E02B-414B-A5E1-2C8C78A1251F}"/>
    <dgm:cxn modelId="{1468B005-AA12-4DF8-A8F0-60439CCE3A2A}" srcId="{5E77966B-F2E0-40A9-A8CA-BD52DCD7C428}" destId="{510E0099-8D18-40FD-9592-3A98AAF176E0}" srcOrd="0" destOrd="0" parTransId="{6505F76D-468D-42A9-BD91-AAB52855BC3F}" sibTransId="{82D20201-8C4C-44DC-AD57-C557D0DC7917}"/>
    <dgm:cxn modelId="{D025D57E-BD13-4472-B0EF-466109E0BCCC}" type="presOf" srcId="{0BC0C4A8-4E0A-4CE2-A165-0AF10A96D783}" destId="{C0BA8525-2AE8-4D06-A948-92B12EB468DC}" srcOrd="0" destOrd="0" presId="urn:microsoft.com/office/officeart/2018/2/layout/IconLabelDescriptionList"/>
    <dgm:cxn modelId="{FEF5D58D-63BD-442F-BB17-0F9F04D45623}" type="presOf" srcId="{510E0099-8D18-40FD-9592-3A98AAF176E0}" destId="{55212520-C62B-4D1A-858F-66CF936103DB}" srcOrd="0" destOrd="0" presId="urn:microsoft.com/office/officeart/2018/2/layout/IconLabelDescriptionList"/>
    <dgm:cxn modelId="{946C7495-5A1A-47FF-90D8-8DCC18C67E8F}" type="presOf" srcId="{5E77966B-F2E0-40A9-A8CA-BD52DCD7C428}" destId="{EA8B51BD-F342-4EDB-84B7-FE10D4CC799F}" srcOrd="0" destOrd="0" presId="urn:microsoft.com/office/officeart/2018/2/layout/IconLabelDescriptionList"/>
    <dgm:cxn modelId="{098C0298-B9A9-48DC-A82C-0519BADCD401}" srcId="{2DEE3DF3-4400-454C-8314-402DCA6B3693}" destId="{0BC0C4A8-4E0A-4CE2-A165-0AF10A96D783}" srcOrd="0" destOrd="0" parTransId="{F1B6CD48-B263-4DD4-83C9-037C6741D116}" sibTransId="{B8C86574-07F5-4F76-A1CA-F63C4534A4C1}"/>
    <dgm:cxn modelId="{7C8F37B6-85BF-48B0-9562-A6CCF4E0FBC5}" type="presOf" srcId="{2DEE3DF3-4400-454C-8314-402DCA6B3693}" destId="{E58C7A48-F68E-491D-82BF-1AEA9EAF2CF6}" srcOrd="0" destOrd="0" presId="urn:microsoft.com/office/officeart/2018/2/layout/IconLabelDescriptionList"/>
    <dgm:cxn modelId="{9A48B8BD-4635-4EA4-8B1E-55A42CCC153F}" srcId="{2DEE3DF3-4400-454C-8314-402DCA6B3693}" destId="{0DA64B29-DD3C-4DB8-BE82-A4675AA4F9B7}" srcOrd="1" destOrd="0" parTransId="{B904DF20-0017-4236-8592-D0DC3F9339CC}" sibTransId="{D2843F03-ECEB-4C8B-B769-BA65239D786A}"/>
    <dgm:cxn modelId="{86A6A5E1-40BA-447C-804A-EE6DB70BC114}" type="presOf" srcId="{0DA64B29-DD3C-4DB8-BE82-A4675AA4F9B7}" destId="{C0BA8525-2AE8-4D06-A948-92B12EB468DC}" srcOrd="0" destOrd="1" presId="urn:microsoft.com/office/officeart/2018/2/layout/IconLabelDescriptionList"/>
    <dgm:cxn modelId="{77AF25C2-93EF-4E77-88D9-D32A6F852C36}" type="presParOf" srcId="{EA8B51BD-F342-4EDB-84B7-FE10D4CC799F}" destId="{DBBA3F58-B03D-45B7-B9F0-3F80E1521B01}" srcOrd="0" destOrd="0" presId="urn:microsoft.com/office/officeart/2018/2/layout/IconLabelDescriptionList"/>
    <dgm:cxn modelId="{BA7DA533-858D-40D6-8082-7EAFCDFCB8C9}" type="presParOf" srcId="{DBBA3F58-B03D-45B7-B9F0-3F80E1521B01}" destId="{5F06B59C-C890-416F-A09E-4DAF20DB8A1C}" srcOrd="0" destOrd="0" presId="urn:microsoft.com/office/officeart/2018/2/layout/IconLabelDescriptionList"/>
    <dgm:cxn modelId="{79A8AA9E-BA5E-4A1A-9149-C9EE79256028}" type="presParOf" srcId="{DBBA3F58-B03D-45B7-B9F0-3F80E1521B01}" destId="{062986A8-390E-48F6-9415-2CF56CA25464}" srcOrd="1" destOrd="0" presId="urn:microsoft.com/office/officeart/2018/2/layout/IconLabelDescriptionList"/>
    <dgm:cxn modelId="{2D8890D9-8036-4D53-A7DE-A4B5D4012F5F}" type="presParOf" srcId="{DBBA3F58-B03D-45B7-B9F0-3F80E1521B01}" destId="{55212520-C62B-4D1A-858F-66CF936103DB}" srcOrd="2" destOrd="0" presId="urn:microsoft.com/office/officeart/2018/2/layout/IconLabelDescriptionList"/>
    <dgm:cxn modelId="{1C756A81-CF93-4E92-B4FA-AD1349586DE7}" type="presParOf" srcId="{DBBA3F58-B03D-45B7-B9F0-3F80E1521B01}" destId="{D7239123-8A6D-4AF8-98B4-ACB9B584E976}" srcOrd="3" destOrd="0" presId="urn:microsoft.com/office/officeart/2018/2/layout/IconLabelDescriptionList"/>
    <dgm:cxn modelId="{F522F9CD-D0DC-4543-8166-4B7D093C52A3}" type="presParOf" srcId="{DBBA3F58-B03D-45B7-B9F0-3F80E1521B01}" destId="{81D1E70E-B8B4-4931-BD7F-B19A2C618986}" srcOrd="4" destOrd="0" presId="urn:microsoft.com/office/officeart/2018/2/layout/IconLabelDescriptionList"/>
    <dgm:cxn modelId="{A21329C7-AE9D-4543-835B-0C91A5D8D4B7}" type="presParOf" srcId="{EA8B51BD-F342-4EDB-84B7-FE10D4CC799F}" destId="{4DB0F0C5-2F0E-4642-83B5-281665C5D366}" srcOrd="1" destOrd="0" presId="urn:microsoft.com/office/officeart/2018/2/layout/IconLabelDescriptionList"/>
    <dgm:cxn modelId="{3E45AF5C-81D3-4883-90F2-E8348608AB8B}" type="presParOf" srcId="{EA8B51BD-F342-4EDB-84B7-FE10D4CC799F}" destId="{A2189F7B-7C79-49CC-B8E7-4F359636BF9E}" srcOrd="2" destOrd="0" presId="urn:microsoft.com/office/officeart/2018/2/layout/IconLabelDescriptionList"/>
    <dgm:cxn modelId="{B4C86F6C-722E-408D-B2A8-49AC9CC8FB98}" type="presParOf" srcId="{A2189F7B-7C79-49CC-B8E7-4F359636BF9E}" destId="{5140F0D0-AAEA-4E0A-84FA-53A5EF6D287A}" srcOrd="0" destOrd="0" presId="urn:microsoft.com/office/officeart/2018/2/layout/IconLabelDescriptionList"/>
    <dgm:cxn modelId="{722EB725-5672-4512-A39E-98CACF6CF3AB}" type="presParOf" srcId="{A2189F7B-7C79-49CC-B8E7-4F359636BF9E}" destId="{7C981349-FED2-4ABA-9469-B003415FCE77}" srcOrd="1" destOrd="0" presId="urn:microsoft.com/office/officeart/2018/2/layout/IconLabelDescriptionList"/>
    <dgm:cxn modelId="{0772BD7A-C1CE-43D5-BFC9-7DEA1D5F6CBF}" type="presParOf" srcId="{A2189F7B-7C79-49CC-B8E7-4F359636BF9E}" destId="{E58C7A48-F68E-491D-82BF-1AEA9EAF2CF6}" srcOrd="2" destOrd="0" presId="urn:microsoft.com/office/officeart/2018/2/layout/IconLabelDescriptionList"/>
    <dgm:cxn modelId="{4D002581-5495-475C-9054-CF1F7F223A37}" type="presParOf" srcId="{A2189F7B-7C79-49CC-B8E7-4F359636BF9E}" destId="{FC59751C-8A08-4537-B33B-2C279D9E9317}" srcOrd="3" destOrd="0" presId="urn:microsoft.com/office/officeart/2018/2/layout/IconLabelDescriptionList"/>
    <dgm:cxn modelId="{406D1D79-021A-4614-9896-A77CC102381C}" type="presParOf" srcId="{A2189F7B-7C79-49CC-B8E7-4F359636BF9E}" destId="{C0BA8525-2AE8-4D06-A948-92B12EB468D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8D5003-1C0F-4D7B-AF6C-BDB3B955EE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FA38927-0C4D-4D0F-9180-5EB8A1A4ED28}">
      <dgm:prSet/>
      <dgm:spPr/>
      <dgm:t>
        <a:bodyPr/>
        <a:lstStyle/>
        <a:p>
          <a:r>
            <a:rPr lang="en-US"/>
            <a:t>Attend mandatory security training sessions and complete any required e-learning modules</a:t>
          </a:r>
        </a:p>
      </dgm:t>
    </dgm:pt>
    <dgm:pt modelId="{0F08F726-1C89-427C-B25F-2C223A193ED9}" type="parTrans" cxnId="{CF1E26DC-CC6E-4789-922F-E5C06D4C1506}">
      <dgm:prSet/>
      <dgm:spPr/>
      <dgm:t>
        <a:bodyPr/>
        <a:lstStyle/>
        <a:p>
          <a:endParaRPr lang="en-US"/>
        </a:p>
      </dgm:t>
    </dgm:pt>
    <dgm:pt modelId="{DE200A5C-AE4D-4121-9890-D84A7FD2F39A}" type="sibTrans" cxnId="{CF1E26DC-CC6E-4789-922F-E5C06D4C1506}">
      <dgm:prSet/>
      <dgm:spPr/>
      <dgm:t>
        <a:bodyPr/>
        <a:lstStyle/>
        <a:p>
          <a:endParaRPr lang="en-US"/>
        </a:p>
      </dgm:t>
    </dgm:pt>
    <dgm:pt modelId="{A61CD49F-AAF3-4591-B5B6-1AC77E5B7FD8}">
      <dgm:prSet/>
      <dgm:spPr/>
      <dgm:t>
        <a:bodyPr/>
        <a:lstStyle/>
        <a:p>
          <a:r>
            <a:rPr lang="en-US"/>
            <a:t>Stay informed on the latest cybersecurity threats and trends</a:t>
          </a:r>
        </a:p>
      </dgm:t>
    </dgm:pt>
    <dgm:pt modelId="{B53B160B-F1D3-436C-AF88-984DD8CC2040}" type="parTrans" cxnId="{D958AD0E-7D3A-42A8-B918-8163DDBC45AF}">
      <dgm:prSet/>
      <dgm:spPr/>
      <dgm:t>
        <a:bodyPr/>
        <a:lstStyle/>
        <a:p>
          <a:endParaRPr lang="en-US"/>
        </a:p>
      </dgm:t>
    </dgm:pt>
    <dgm:pt modelId="{32BAF8F0-1EF5-426A-900F-21078497B3F3}" type="sibTrans" cxnId="{D958AD0E-7D3A-42A8-B918-8163DDBC45AF}">
      <dgm:prSet/>
      <dgm:spPr/>
      <dgm:t>
        <a:bodyPr/>
        <a:lstStyle/>
        <a:p>
          <a:endParaRPr lang="en-US"/>
        </a:p>
      </dgm:t>
    </dgm:pt>
    <dgm:pt modelId="{93D8229B-998C-4779-B0B9-C3D43D995C5D}">
      <dgm:prSet/>
      <dgm:spPr/>
      <dgm:t>
        <a:bodyPr/>
        <a:lstStyle/>
        <a:p>
          <a:r>
            <a:rPr lang="en-US"/>
            <a:t>Take time to engage with available training resources</a:t>
          </a:r>
        </a:p>
      </dgm:t>
    </dgm:pt>
    <dgm:pt modelId="{989E622D-56C4-472F-886B-FA95C8A5E289}" type="parTrans" cxnId="{100B0CFD-D73C-4450-B9DF-CE68BA6C34FB}">
      <dgm:prSet/>
      <dgm:spPr/>
      <dgm:t>
        <a:bodyPr/>
        <a:lstStyle/>
        <a:p>
          <a:endParaRPr lang="en-US"/>
        </a:p>
      </dgm:t>
    </dgm:pt>
    <dgm:pt modelId="{F308BDC8-CB8D-4441-B47D-F728538FAEF2}" type="sibTrans" cxnId="{100B0CFD-D73C-4450-B9DF-CE68BA6C34FB}">
      <dgm:prSet/>
      <dgm:spPr/>
      <dgm:t>
        <a:bodyPr/>
        <a:lstStyle/>
        <a:p>
          <a:endParaRPr lang="en-US"/>
        </a:p>
      </dgm:t>
    </dgm:pt>
    <dgm:pt modelId="{4B178AD9-FAB3-4459-9447-B9DD2C52B6E7}">
      <dgm:prSet/>
      <dgm:spPr/>
      <dgm:t>
        <a:bodyPr/>
        <a:lstStyle/>
        <a:p>
          <a:r>
            <a:rPr lang="en-US"/>
            <a:t>Use the knowledge to adapt your security practices</a:t>
          </a:r>
        </a:p>
      </dgm:t>
    </dgm:pt>
    <dgm:pt modelId="{EB2567AA-D143-408F-BB81-6E74B1D3C175}" type="parTrans" cxnId="{B4F4AD8A-9ED2-4719-8D50-67724AA33254}">
      <dgm:prSet/>
      <dgm:spPr/>
      <dgm:t>
        <a:bodyPr/>
        <a:lstStyle/>
        <a:p>
          <a:endParaRPr lang="en-US"/>
        </a:p>
      </dgm:t>
    </dgm:pt>
    <dgm:pt modelId="{6A09FDF6-91B9-4039-BEB0-D23786450C09}" type="sibTrans" cxnId="{B4F4AD8A-9ED2-4719-8D50-67724AA33254}">
      <dgm:prSet/>
      <dgm:spPr/>
      <dgm:t>
        <a:bodyPr/>
        <a:lstStyle/>
        <a:p>
          <a:endParaRPr lang="en-US"/>
        </a:p>
      </dgm:t>
    </dgm:pt>
    <dgm:pt modelId="{FD68B5B7-0E7B-43FF-ACEF-A46A31C83BC5}" type="pres">
      <dgm:prSet presAssocID="{F98D5003-1C0F-4D7B-AF6C-BDB3B955EE58}" presName="root" presStyleCnt="0">
        <dgm:presLayoutVars>
          <dgm:dir/>
          <dgm:resizeHandles val="exact"/>
        </dgm:presLayoutVars>
      </dgm:prSet>
      <dgm:spPr/>
    </dgm:pt>
    <dgm:pt modelId="{DC0BBF81-8046-45C7-9F62-92B8FB1AA271}" type="pres">
      <dgm:prSet presAssocID="{2FA38927-0C4D-4D0F-9180-5EB8A1A4ED28}" presName="compNode" presStyleCnt="0"/>
      <dgm:spPr/>
    </dgm:pt>
    <dgm:pt modelId="{B99543E6-A666-46F3-909C-62EDD8625259}" type="pres">
      <dgm:prSet presAssocID="{2FA38927-0C4D-4D0F-9180-5EB8A1A4ED28}" presName="bgRect" presStyleLbl="bgShp" presStyleIdx="0" presStyleCnt="2"/>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26491E1-2A71-4080-8559-FEFBF7FA5932}" type="pres">
      <dgm:prSet presAssocID="{2FA38927-0C4D-4D0F-9180-5EB8A1A4ED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29041E8D-3E10-4438-A74C-FFB7526E35F2}" type="pres">
      <dgm:prSet presAssocID="{2FA38927-0C4D-4D0F-9180-5EB8A1A4ED28}" presName="spaceRect" presStyleCnt="0"/>
      <dgm:spPr/>
    </dgm:pt>
    <dgm:pt modelId="{CEC066C4-67FA-42F7-8A35-5C22E5627CB4}" type="pres">
      <dgm:prSet presAssocID="{2FA38927-0C4D-4D0F-9180-5EB8A1A4ED28}" presName="parTx" presStyleLbl="revTx" presStyleIdx="0" presStyleCnt="3">
        <dgm:presLayoutVars>
          <dgm:chMax val="0"/>
          <dgm:chPref val="0"/>
        </dgm:presLayoutVars>
      </dgm:prSet>
      <dgm:spPr/>
    </dgm:pt>
    <dgm:pt modelId="{8270B31C-C476-4691-9EFB-BAA477343228}" type="pres">
      <dgm:prSet presAssocID="{DE200A5C-AE4D-4121-9890-D84A7FD2F39A}" presName="sibTrans" presStyleCnt="0"/>
      <dgm:spPr/>
    </dgm:pt>
    <dgm:pt modelId="{5F62F5BD-7161-4A65-9739-64EEB9AFB46C}" type="pres">
      <dgm:prSet presAssocID="{A61CD49F-AAF3-4591-B5B6-1AC77E5B7FD8}" presName="compNode" presStyleCnt="0"/>
      <dgm:spPr/>
    </dgm:pt>
    <dgm:pt modelId="{DB7D97CA-85C1-4DC3-9385-0063A15A5C47}" type="pres">
      <dgm:prSet presAssocID="{A61CD49F-AAF3-4591-B5B6-1AC77E5B7FD8}" presName="bgRect" presStyleLbl="bgShp" presStyleIdx="1" presStyleCnt="2"/>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C86D378-F573-4FCA-AAF6-184CB67E3C15}" type="pres">
      <dgm:prSet presAssocID="{A61CD49F-AAF3-4591-B5B6-1AC77E5B7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05BDA7F-518C-4B9E-92B2-E635483B167E}" type="pres">
      <dgm:prSet presAssocID="{A61CD49F-AAF3-4591-B5B6-1AC77E5B7FD8}" presName="spaceRect" presStyleCnt="0"/>
      <dgm:spPr/>
    </dgm:pt>
    <dgm:pt modelId="{0FE3A048-6A24-4589-90C6-589FB97FEE71}" type="pres">
      <dgm:prSet presAssocID="{A61CD49F-AAF3-4591-B5B6-1AC77E5B7FD8}" presName="parTx" presStyleLbl="revTx" presStyleIdx="1" presStyleCnt="3">
        <dgm:presLayoutVars>
          <dgm:chMax val="0"/>
          <dgm:chPref val="0"/>
        </dgm:presLayoutVars>
      </dgm:prSet>
      <dgm:spPr/>
    </dgm:pt>
    <dgm:pt modelId="{495A766D-D05D-4868-B3D3-D9485CCD7687}" type="pres">
      <dgm:prSet presAssocID="{A61CD49F-AAF3-4591-B5B6-1AC77E5B7FD8}" presName="desTx" presStyleLbl="revTx" presStyleIdx="2" presStyleCnt="3">
        <dgm:presLayoutVars/>
      </dgm:prSet>
      <dgm:spPr/>
    </dgm:pt>
  </dgm:ptLst>
  <dgm:cxnLst>
    <dgm:cxn modelId="{D9664F0D-7422-4B9C-A67C-C061D6637ACE}" type="presOf" srcId="{93D8229B-998C-4779-B0B9-C3D43D995C5D}" destId="{495A766D-D05D-4868-B3D3-D9485CCD7687}" srcOrd="0" destOrd="0" presId="urn:microsoft.com/office/officeart/2018/2/layout/IconVerticalSolidList"/>
    <dgm:cxn modelId="{D958AD0E-7D3A-42A8-B918-8163DDBC45AF}" srcId="{F98D5003-1C0F-4D7B-AF6C-BDB3B955EE58}" destId="{A61CD49F-AAF3-4591-B5B6-1AC77E5B7FD8}" srcOrd="1" destOrd="0" parTransId="{B53B160B-F1D3-436C-AF88-984DD8CC2040}" sibTransId="{32BAF8F0-1EF5-426A-900F-21078497B3F3}"/>
    <dgm:cxn modelId="{683A773F-7200-49B4-BB61-F6D8D2A227A1}" type="presOf" srcId="{F98D5003-1C0F-4D7B-AF6C-BDB3B955EE58}" destId="{FD68B5B7-0E7B-43FF-ACEF-A46A31C83BC5}" srcOrd="0" destOrd="0" presId="urn:microsoft.com/office/officeart/2018/2/layout/IconVerticalSolidList"/>
    <dgm:cxn modelId="{8F91AB4B-EF4B-4A1B-856A-572D48961C4D}" type="presOf" srcId="{2FA38927-0C4D-4D0F-9180-5EB8A1A4ED28}" destId="{CEC066C4-67FA-42F7-8A35-5C22E5627CB4}" srcOrd="0" destOrd="0" presId="urn:microsoft.com/office/officeart/2018/2/layout/IconVerticalSolidList"/>
    <dgm:cxn modelId="{B4F4AD8A-9ED2-4719-8D50-67724AA33254}" srcId="{A61CD49F-AAF3-4591-B5B6-1AC77E5B7FD8}" destId="{4B178AD9-FAB3-4459-9447-B9DD2C52B6E7}" srcOrd="1" destOrd="0" parTransId="{EB2567AA-D143-408F-BB81-6E74B1D3C175}" sibTransId="{6A09FDF6-91B9-4039-BEB0-D23786450C09}"/>
    <dgm:cxn modelId="{ABBA02C3-FB10-4C17-B3CA-D0F11B024B43}" type="presOf" srcId="{4B178AD9-FAB3-4459-9447-B9DD2C52B6E7}" destId="{495A766D-D05D-4868-B3D3-D9485CCD7687}" srcOrd="0" destOrd="1" presId="urn:microsoft.com/office/officeart/2018/2/layout/IconVerticalSolidList"/>
    <dgm:cxn modelId="{91D58DDA-25A6-411A-BFA3-4EAFE22B5D92}" type="presOf" srcId="{A61CD49F-AAF3-4591-B5B6-1AC77E5B7FD8}" destId="{0FE3A048-6A24-4589-90C6-589FB97FEE71}" srcOrd="0" destOrd="0" presId="urn:microsoft.com/office/officeart/2018/2/layout/IconVerticalSolidList"/>
    <dgm:cxn modelId="{CF1E26DC-CC6E-4789-922F-E5C06D4C1506}" srcId="{F98D5003-1C0F-4D7B-AF6C-BDB3B955EE58}" destId="{2FA38927-0C4D-4D0F-9180-5EB8A1A4ED28}" srcOrd="0" destOrd="0" parTransId="{0F08F726-1C89-427C-B25F-2C223A193ED9}" sibTransId="{DE200A5C-AE4D-4121-9890-D84A7FD2F39A}"/>
    <dgm:cxn modelId="{100B0CFD-D73C-4450-B9DF-CE68BA6C34FB}" srcId="{A61CD49F-AAF3-4591-B5B6-1AC77E5B7FD8}" destId="{93D8229B-998C-4779-B0B9-C3D43D995C5D}" srcOrd="0" destOrd="0" parTransId="{989E622D-56C4-472F-886B-FA95C8A5E289}" sibTransId="{F308BDC8-CB8D-4441-B47D-F728538FAEF2}"/>
    <dgm:cxn modelId="{EE28DF0F-4849-445C-88E2-6DC3D0323F0A}" type="presParOf" srcId="{FD68B5B7-0E7B-43FF-ACEF-A46A31C83BC5}" destId="{DC0BBF81-8046-45C7-9F62-92B8FB1AA271}" srcOrd="0" destOrd="0" presId="urn:microsoft.com/office/officeart/2018/2/layout/IconVerticalSolidList"/>
    <dgm:cxn modelId="{8A03BB66-9809-4D31-A043-A59960D60E02}" type="presParOf" srcId="{DC0BBF81-8046-45C7-9F62-92B8FB1AA271}" destId="{B99543E6-A666-46F3-909C-62EDD8625259}" srcOrd="0" destOrd="0" presId="urn:microsoft.com/office/officeart/2018/2/layout/IconVerticalSolidList"/>
    <dgm:cxn modelId="{65EC4170-BA0B-442F-9669-EB028746CC26}" type="presParOf" srcId="{DC0BBF81-8046-45C7-9F62-92B8FB1AA271}" destId="{826491E1-2A71-4080-8559-FEFBF7FA5932}" srcOrd="1" destOrd="0" presId="urn:microsoft.com/office/officeart/2018/2/layout/IconVerticalSolidList"/>
    <dgm:cxn modelId="{EF5DA287-83A2-4DB9-94E0-3B5F8DE632F5}" type="presParOf" srcId="{DC0BBF81-8046-45C7-9F62-92B8FB1AA271}" destId="{29041E8D-3E10-4438-A74C-FFB7526E35F2}" srcOrd="2" destOrd="0" presId="urn:microsoft.com/office/officeart/2018/2/layout/IconVerticalSolidList"/>
    <dgm:cxn modelId="{CDAF25FA-1E40-491A-84DD-AD3278245DB8}" type="presParOf" srcId="{DC0BBF81-8046-45C7-9F62-92B8FB1AA271}" destId="{CEC066C4-67FA-42F7-8A35-5C22E5627CB4}" srcOrd="3" destOrd="0" presId="urn:microsoft.com/office/officeart/2018/2/layout/IconVerticalSolidList"/>
    <dgm:cxn modelId="{BDCB9492-23AC-4E20-B1D2-1F53DF97C4ED}" type="presParOf" srcId="{FD68B5B7-0E7B-43FF-ACEF-A46A31C83BC5}" destId="{8270B31C-C476-4691-9EFB-BAA477343228}" srcOrd="1" destOrd="0" presId="urn:microsoft.com/office/officeart/2018/2/layout/IconVerticalSolidList"/>
    <dgm:cxn modelId="{509FEA86-F939-4494-8FBE-3EBBBF9B9BAB}" type="presParOf" srcId="{FD68B5B7-0E7B-43FF-ACEF-A46A31C83BC5}" destId="{5F62F5BD-7161-4A65-9739-64EEB9AFB46C}" srcOrd="2" destOrd="0" presId="urn:microsoft.com/office/officeart/2018/2/layout/IconVerticalSolidList"/>
    <dgm:cxn modelId="{95DAC9AA-A776-40D1-B0E6-E4540EB15737}" type="presParOf" srcId="{5F62F5BD-7161-4A65-9739-64EEB9AFB46C}" destId="{DB7D97CA-85C1-4DC3-9385-0063A15A5C47}" srcOrd="0" destOrd="0" presId="urn:microsoft.com/office/officeart/2018/2/layout/IconVerticalSolidList"/>
    <dgm:cxn modelId="{6CFC4E62-CF36-4BEC-96E1-D475B60E4446}" type="presParOf" srcId="{5F62F5BD-7161-4A65-9739-64EEB9AFB46C}" destId="{5C86D378-F573-4FCA-AAF6-184CB67E3C15}" srcOrd="1" destOrd="0" presId="urn:microsoft.com/office/officeart/2018/2/layout/IconVerticalSolidList"/>
    <dgm:cxn modelId="{2F20138A-370A-49A2-A3EC-A9FBB43AAB16}" type="presParOf" srcId="{5F62F5BD-7161-4A65-9739-64EEB9AFB46C}" destId="{505BDA7F-518C-4B9E-92B2-E635483B167E}" srcOrd="2" destOrd="0" presId="urn:microsoft.com/office/officeart/2018/2/layout/IconVerticalSolidList"/>
    <dgm:cxn modelId="{8B8B5ADF-41FC-4020-845B-2A38C6BEA0C6}" type="presParOf" srcId="{5F62F5BD-7161-4A65-9739-64EEB9AFB46C}" destId="{0FE3A048-6A24-4589-90C6-589FB97FEE71}" srcOrd="3" destOrd="0" presId="urn:microsoft.com/office/officeart/2018/2/layout/IconVerticalSolidList"/>
    <dgm:cxn modelId="{224C976E-45C0-4048-A09F-5EC5A00FD956}" type="presParOf" srcId="{5F62F5BD-7161-4A65-9739-64EEB9AFB46C}" destId="{495A766D-D05D-4868-B3D3-D9485CCD76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97E6FD-A736-48B7-8901-141A90CAB84B}"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023F5B41-01AC-4933-AAD4-DF6DB676DED6}">
      <dgm:prSet/>
      <dgm:spPr>
        <a:noFill/>
        <a:ln w="38100">
          <a:solidFill>
            <a:schemeClr val="accent6">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solidFill>
                <a:srgbClr val="FFFF00"/>
              </a:solidFill>
            </a:rPr>
            <a:t>Be alert for any signs of phishing, social engineering, or suspicious activity</a:t>
          </a:r>
        </a:p>
      </dgm:t>
    </dgm:pt>
    <dgm:pt modelId="{C9C128EE-27F1-48BD-9B7F-110F7DACA6B6}" type="parTrans" cxnId="{2E3CF12F-DF17-44ED-9018-D15F70ED7A3A}">
      <dgm:prSet/>
      <dgm:spPr/>
      <dgm:t>
        <a:bodyPr/>
        <a:lstStyle/>
        <a:p>
          <a:endParaRPr lang="en-US"/>
        </a:p>
      </dgm:t>
    </dgm:pt>
    <dgm:pt modelId="{A13D7CA8-932E-42B7-86D7-F94348011BFA}" type="sibTrans" cxnId="{2E3CF12F-DF17-44ED-9018-D15F70ED7A3A}">
      <dgm:prSet phldrT="1" phldr="0"/>
      <dgm:spPr/>
      <dgm:t>
        <a:bodyPr/>
        <a:lstStyle/>
        <a:p>
          <a:r>
            <a:rPr lang="en-US"/>
            <a:t>1</a:t>
          </a:r>
        </a:p>
      </dgm:t>
    </dgm:pt>
    <dgm:pt modelId="{78CD6099-B81E-4AE9-8D97-27C4A606875A}">
      <dgm:prSet/>
      <dgm:spPr>
        <a:noFill/>
        <a:ln w="38100">
          <a:solidFill>
            <a:schemeClr val="accent6">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solidFill>
                <a:srgbClr val="FFFF00"/>
              </a:solidFill>
            </a:rPr>
            <a:t>Stay proactive in identifying and mitigating risks</a:t>
          </a:r>
        </a:p>
      </dgm:t>
    </dgm:pt>
    <dgm:pt modelId="{5EAC6C71-C68E-4AF5-81A3-D01CC2DFA325}" type="parTrans" cxnId="{C51098C2-D73F-4354-B6B0-89463273B3BA}">
      <dgm:prSet/>
      <dgm:spPr/>
      <dgm:t>
        <a:bodyPr/>
        <a:lstStyle/>
        <a:p>
          <a:endParaRPr lang="en-US"/>
        </a:p>
      </dgm:t>
    </dgm:pt>
    <dgm:pt modelId="{E0486B70-94ED-4325-BF29-00FF605F496D}" type="sibTrans" cxnId="{C51098C2-D73F-4354-B6B0-89463273B3BA}">
      <dgm:prSet phldrT="2" phldr="0"/>
      <dgm:spPr/>
      <dgm:t>
        <a:bodyPr/>
        <a:lstStyle/>
        <a:p>
          <a:r>
            <a:rPr lang="en-US"/>
            <a:t>2</a:t>
          </a:r>
        </a:p>
      </dgm:t>
    </dgm:pt>
    <dgm:pt modelId="{D1F557F3-E4E1-45A2-AFA1-54E435D888C0}">
      <dgm:prSet/>
      <dgm:spPr/>
      <dgm:t>
        <a:bodyPr/>
        <a:lstStyle/>
        <a:p>
          <a:r>
            <a:rPr lang="en-US" dirty="0">
              <a:solidFill>
                <a:srgbClr val="FFFF00"/>
              </a:solidFill>
            </a:rPr>
            <a:t>Report suspicious activities even if you’re unsure whether they’re a threat</a:t>
          </a:r>
        </a:p>
      </dgm:t>
    </dgm:pt>
    <dgm:pt modelId="{653A9EE6-FD5C-4C27-A34E-9CB4CAE6A3CD}" type="parTrans" cxnId="{BBD5AC6F-5990-43CF-8BA0-B8E24F276CE7}">
      <dgm:prSet/>
      <dgm:spPr/>
      <dgm:t>
        <a:bodyPr/>
        <a:lstStyle/>
        <a:p>
          <a:endParaRPr lang="en-US"/>
        </a:p>
      </dgm:t>
    </dgm:pt>
    <dgm:pt modelId="{D650DBF0-2A5D-4488-95C6-9B744C4C00C0}" type="sibTrans" cxnId="{BBD5AC6F-5990-43CF-8BA0-B8E24F276CE7}">
      <dgm:prSet/>
      <dgm:spPr/>
      <dgm:t>
        <a:bodyPr/>
        <a:lstStyle/>
        <a:p>
          <a:endParaRPr lang="en-US"/>
        </a:p>
      </dgm:t>
    </dgm:pt>
    <dgm:pt modelId="{1D012CFC-7B60-4D33-8FAB-4E92E0642409}">
      <dgm:prSet/>
      <dgm:spPr/>
      <dgm:t>
        <a:bodyPr/>
        <a:lstStyle/>
        <a:p>
          <a:r>
            <a:rPr lang="en-US" dirty="0">
              <a:solidFill>
                <a:srgbClr val="FFFF00"/>
              </a:solidFill>
            </a:rPr>
            <a:t>Always be cautious with unknown links, files, or requests for sensitive information</a:t>
          </a:r>
        </a:p>
      </dgm:t>
    </dgm:pt>
    <dgm:pt modelId="{CCECA15E-9BC7-478B-A492-DED6D7BE1B1F}" type="parTrans" cxnId="{963997AF-4DBD-40D8-9677-DED49509BD44}">
      <dgm:prSet/>
      <dgm:spPr/>
      <dgm:t>
        <a:bodyPr/>
        <a:lstStyle/>
        <a:p>
          <a:endParaRPr lang="en-US"/>
        </a:p>
      </dgm:t>
    </dgm:pt>
    <dgm:pt modelId="{6D288A1E-4863-4FBA-82EE-ED85B88D4963}" type="sibTrans" cxnId="{963997AF-4DBD-40D8-9677-DED49509BD44}">
      <dgm:prSet/>
      <dgm:spPr/>
      <dgm:t>
        <a:bodyPr/>
        <a:lstStyle/>
        <a:p>
          <a:endParaRPr lang="en-US"/>
        </a:p>
      </dgm:t>
    </dgm:pt>
    <dgm:pt modelId="{569E1DD7-2947-42CC-8B3E-BA83808A9631}" type="pres">
      <dgm:prSet presAssocID="{A497E6FD-A736-48B7-8901-141A90CAB84B}" presName="Name0" presStyleCnt="0">
        <dgm:presLayoutVars>
          <dgm:animLvl val="lvl"/>
          <dgm:resizeHandles val="exact"/>
        </dgm:presLayoutVars>
      </dgm:prSet>
      <dgm:spPr/>
    </dgm:pt>
    <dgm:pt modelId="{95919AF5-6A60-4E10-989B-6E7317F229C0}" type="pres">
      <dgm:prSet presAssocID="{023F5B41-01AC-4933-AAD4-DF6DB676DED6}" presName="compositeNode" presStyleCnt="0">
        <dgm:presLayoutVars>
          <dgm:bulletEnabled val="1"/>
        </dgm:presLayoutVars>
      </dgm:prSet>
      <dgm:spPr/>
    </dgm:pt>
    <dgm:pt modelId="{314A2162-3802-4D13-B06C-105B07236ACC}" type="pres">
      <dgm:prSet presAssocID="{023F5B41-01AC-4933-AAD4-DF6DB676DED6}" presName="bgRect" presStyleLbl="bgAccFollowNode1" presStyleIdx="0" presStyleCnt="2"/>
      <dgm:spPr/>
    </dgm:pt>
    <dgm:pt modelId="{1BEF1AD7-6811-41D1-BAA7-3B815025C6FA}" type="pres">
      <dgm:prSet presAssocID="{A13D7CA8-932E-42B7-86D7-F94348011BFA}" presName="sibTransNodeCircle" presStyleLbl="alignNode1" presStyleIdx="0" presStyleCnt="4">
        <dgm:presLayoutVars>
          <dgm:chMax val="0"/>
          <dgm:bulletEnabled/>
        </dgm:presLayoutVars>
      </dgm:prSet>
      <dgm:spPr/>
    </dgm:pt>
    <dgm:pt modelId="{3006399E-12B0-4589-A1A0-DA19E227A6E6}" type="pres">
      <dgm:prSet presAssocID="{023F5B41-01AC-4933-AAD4-DF6DB676DED6}" presName="bottomLine" presStyleLbl="alignNode1" presStyleIdx="1" presStyleCnt="4">
        <dgm:presLayoutVars/>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30E0EF8-D72D-44FB-A398-ECD2CC67C2A7}" type="pres">
      <dgm:prSet presAssocID="{023F5B41-01AC-4933-AAD4-DF6DB676DED6}" presName="nodeText" presStyleLbl="bgAccFollowNode1" presStyleIdx="0" presStyleCnt="2">
        <dgm:presLayoutVars>
          <dgm:bulletEnabled val="1"/>
        </dgm:presLayoutVars>
      </dgm:prSet>
      <dgm:spPr/>
    </dgm:pt>
    <dgm:pt modelId="{A7260A63-64D9-4C61-89B7-F5430FD20A32}" type="pres">
      <dgm:prSet presAssocID="{A13D7CA8-932E-42B7-86D7-F94348011BFA}" presName="sibTrans" presStyleCnt="0"/>
      <dgm:spPr/>
    </dgm:pt>
    <dgm:pt modelId="{64A2730B-5668-4C51-BE1E-65E23CDA61D7}" type="pres">
      <dgm:prSet presAssocID="{78CD6099-B81E-4AE9-8D97-27C4A606875A}" presName="compositeNode" presStyleCnt="0">
        <dgm:presLayoutVars>
          <dgm:bulletEnabled val="1"/>
        </dgm:presLayoutVars>
      </dgm:prSet>
      <dgm:spPr/>
    </dgm:pt>
    <dgm:pt modelId="{0F335585-5573-435F-BEFF-E87A7728637A}" type="pres">
      <dgm:prSet presAssocID="{78CD6099-B81E-4AE9-8D97-27C4A606875A}" presName="bgRect" presStyleLbl="bgAccFollowNode1" presStyleIdx="1" presStyleCnt="2"/>
      <dgm:spPr/>
    </dgm:pt>
    <dgm:pt modelId="{8167ABB7-AFED-4E87-9B35-4845F4064497}" type="pres">
      <dgm:prSet presAssocID="{E0486B70-94ED-4325-BF29-00FF605F496D}" presName="sibTransNodeCircle" presStyleLbl="alignNode1" presStyleIdx="2" presStyleCnt="4">
        <dgm:presLayoutVars>
          <dgm:chMax val="0"/>
          <dgm:bulletEnabled/>
        </dgm:presLayoutVars>
      </dgm:prSet>
      <dgm:spPr/>
    </dgm:pt>
    <dgm:pt modelId="{3B2DBFD3-E307-479C-ADF4-289FA1B6C9C6}" type="pres">
      <dgm:prSet presAssocID="{78CD6099-B81E-4AE9-8D97-27C4A606875A}" presName="bottomLine" presStyleLbl="alignNode1" presStyleIdx="3" presStyleCnt="4">
        <dgm:presLayoutVars/>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8509C13-6BEC-4C9A-BE88-5D5B63E2724B}" type="pres">
      <dgm:prSet presAssocID="{78CD6099-B81E-4AE9-8D97-27C4A606875A}" presName="nodeText" presStyleLbl="bgAccFollowNode1" presStyleIdx="1" presStyleCnt="2">
        <dgm:presLayoutVars>
          <dgm:bulletEnabled val="1"/>
        </dgm:presLayoutVars>
      </dgm:prSet>
      <dgm:spPr/>
    </dgm:pt>
  </dgm:ptLst>
  <dgm:cxnLst>
    <dgm:cxn modelId="{58B13602-353D-4E75-92AA-A4C87B8405A6}" type="presOf" srcId="{78CD6099-B81E-4AE9-8D97-27C4A606875A}" destId="{0F335585-5573-435F-BEFF-E87A7728637A}" srcOrd="0" destOrd="0" presId="urn:microsoft.com/office/officeart/2016/7/layout/BasicLinearProcessNumbered"/>
    <dgm:cxn modelId="{2E3CF12F-DF17-44ED-9018-D15F70ED7A3A}" srcId="{A497E6FD-A736-48B7-8901-141A90CAB84B}" destId="{023F5B41-01AC-4933-AAD4-DF6DB676DED6}" srcOrd="0" destOrd="0" parTransId="{C9C128EE-27F1-48BD-9B7F-110F7DACA6B6}" sibTransId="{A13D7CA8-932E-42B7-86D7-F94348011BFA}"/>
    <dgm:cxn modelId="{CAD4803A-5E47-49A7-9233-C58CCD0BDC2A}" type="presOf" srcId="{78CD6099-B81E-4AE9-8D97-27C4A606875A}" destId="{58509C13-6BEC-4C9A-BE88-5D5B63E2724B}" srcOrd="1" destOrd="0" presId="urn:microsoft.com/office/officeart/2016/7/layout/BasicLinearProcessNumbered"/>
    <dgm:cxn modelId="{3F1B965D-71B1-47C9-9F34-172B0E16ACE6}" type="presOf" srcId="{A13D7CA8-932E-42B7-86D7-F94348011BFA}" destId="{1BEF1AD7-6811-41D1-BAA7-3B815025C6FA}" srcOrd="0" destOrd="0" presId="urn:microsoft.com/office/officeart/2016/7/layout/BasicLinearProcessNumbered"/>
    <dgm:cxn modelId="{F13E8048-9375-41DE-8A1B-941422DBD50F}" type="presOf" srcId="{A497E6FD-A736-48B7-8901-141A90CAB84B}" destId="{569E1DD7-2947-42CC-8B3E-BA83808A9631}" srcOrd="0" destOrd="0" presId="urn:microsoft.com/office/officeart/2016/7/layout/BasicLinearProcessNumbered"/>
    <dgm:cxn modelId="{254A0B4E-C452-405D-A844-9AEFE947720F}" type="presOf" srcId="{D1F557F3-E4E1-45A2-AFA1-54E435D888C0}" destId="{58509C13-6BEC-4C9A-BE88-5D5B63E2724B}" srcOrd="0" destOrd="1" presId="urn:microsoft.com/office/officeart/2016/7/layout/BasicLinearProcessNumbered"/>
    <dgm:cxn modelId="{BBD5AC6F-5990-43CF-8BA0-B8E24F276CE7}" srcId="{78CD6099-B81E-4AE9-8D97-27C4A606875A}" destId="{D1F557F3-E4E1-45A2-AFA1-54E435D888C0}" srcOrd="0" destOrd="0" parTransId="{653A9EE6-FD5C-4C27-A34E-9CB4CAE6A3CD}" sibTransId="{D650DBF0-2A5D-4488-95C6-9B744C4C00C0}"/>
    <dgm:cxn modelId="{301B8F72-25B3-4519-957A-F2954DDF38C2}" type="presOf" srcId="{1D012CFC-7B60-4D33-8FAB-4E92E0642409}" destId="{58509C13-6BEC-4C9A-BE88-5D5B63E2724B}" srcOrd="0" destOrd="2" presId="urn:microsoft.com/office/officeart/2016/7/layout/BasicLinearProcessNumbered"/>
    <dgm:cxn modelId="{F2ED8183-E8A5-40A9-83DB-33754DC941D7}" type="presOf" srcId="{023F5B41-01AC-4933-AAD4-DF6DB676DED6}" destId="{D30E0EF8-D72D-44FB-A398-ECD2CC67C2A7}" srcOrd="1" destOrd="0" presId="urn:microsoft.com/office/officeart/2016/7/layout/BasicLinearProcessNumbered"/>
    <dgm:cxn modelId="{963997AF-4DBD-40D8-9677-DED49509BD44}" srcId="{78CD6099-B81E-4AE9-8D97-27C4A606875A}" destId="{1D012CFC-7B60-4D33-8FAB-4E92E0642409}" srcOrd="1" destOrd="0" parTransId="{CCECA15E-9BC7-478B-A492-DED6D7BE1B1F}" sibTransId="{6D288A1E-4863-4FBA-82EE-ED85B88D4963}"/>
    <dgm:cxn modelId="{F57825C1-DFDE-4B37-95E2-4353744A9AEF}" type="presOf" srcId="{023F5B41-01AC-4933-AAD4-DF6DB676DED6}" destId="{314A2162-3802-4D13-B06C-105B07236ACC}" srcOrd="0" destOrd="0" presId="urn:microsoft.com/office/officeart/2016/7/layout/BasicLinearProcessNumbered"/>
    <dgm:cxn modelId="{C51098C2-D73F-4354-B6B0-89463273B3BA}" srcId="{A497E6FD-A736-48B7-8901-141A90CAB84B}" destId="{78CD6099-B81E-4AE9-8D97-27C4A606875A}" srcOrd="1" destOrd="0" parTransId="{5EAC6C71-C68E-4AF5-81A3-D01CC2DFA325}" sibTransId="{E0486B70-94ED-4325-BF29-00FF605F496D}"/>
    <dgm:cxn modelId="{F118C8D6-4B13-4D5E-AD88-5441140C351B}" type="presOf" srcId="{E0486B70-94ED-4325-BF29-00FF605F496D}" destId="{8167ABB7-AFED-4E87-9B35-4845F4064497}" srcOrd="0" destOrd="0" presId="urn:microsoft.com/office/officeart/2016/7/layout/BasicLinearProcessNumbered"/>
    <dgm:cxn modelId="{6A350DA0-095B-4B81-8A78-A0A2443EFC56}" type="presParOf" srcId="{569E1DD7-2947-42CC-8B3E-BA83808A9631}" destId="{95919AF5-6A60-4E10-989B-6E7317F229C0}" srcOrd="0" destOrd="0" presId="urn:microsoft.com/office/officeart/2016/7/layout/BasicLinearProcessNumbered"/>
    <dgm:cxn modelId="{940F81D2-BD63-4604-8799-62B755D92DBB}" type="presParOf" srcId="{95919AF5-6A60-4E10-989B-6E7317F229C0}" destId="{314A2162-3802-4D13-B06C-105B07236ACC}" srcOrd="0" destOrd="0" presId="urn:microsoft.com/office/officeart/2016/7/layout/BasicLinearProcessNumbered"/>
    <dgm:cxn modelId="{0E47B792-1354-48E8-A6ED-18EBFDB21792}" type="presParOf" srcId="{95919AF5-6A60-4E10-989B-6E7317F229C0}" destId="{1BEF1AD7-6811-41D1-BAA7-3B815025C6FA}" srcOrd="1" destOrd="0" presId="urn:microsoft.com/office/officeart/2016/7/layout/BasicLinearProcessNumbered"/>
    <dgm:cxn modelId="{007672A6-D222-4A51-9170-E126ABF43C77}" type="presParOf" srcId="{95919AF5-6A60-4E10-989B-6E7317F229C0}" destId="{3006399E-12B0-4589-A1A0-DA19E227A6E6}" srcOrd="2" destOrd="0" presId="urn:microsoft.com/office/officeart/2016/7/layout/BasicLinearProcessNumbered"/>
    <dgm:cxn modelId="{C8F27822-88A9-4C15-9D47-F1ADD44B334B}" type="presParOf" srcId="{95919AF5-6A60-4E10-989B-6E7317F229C0}" destId="{D30E0EF8-D72D-44FB-A398-ECD2CC67C2A7}" srcOrd="3" destOrd="0" presId="urn:microsoft.com/office/officeart/2016/7/layout/BasicLinearProcessNumbered"/>
    <dgm:cxn modelId="{1C79EC70-1371-4803-A9EC-DEFF4101F9CB}" type="presParOf" srcId="{569E1DD7-2947-42CC-8B3E-BA83808A9631}" destId="{A7260A63-64D9-4C61-89B7-F5430FD20A32}" srcOrd="1" destOrd="0" presId="urn:microsoft.com/office/officeart/2016/7/layout/BasicLinearProcessNumbered"/>
    <dgm:cxn modelId="{475A729E-077F-4E64-85DF-39D57AB74C28}" type="presParOf" srcId="{569E1DD7-2947-42CC-8B3E-BA83808A9631}" destId="{64A2730B-5668-4C51-BE1E-65E23CDA61D7}" srcOrd="2" destOrd="0" presId="urn:microsoft.com/office/officeart/2016/7/layout/BasicLinearProcessNumbered"/>
    <dgm:cxn modelId="{F12DD3F3-097F-4FDC-A9F2-603D44FFDE56}" type="presParOf" srcId="{64A2730B-5668-4C51-BE1E-65E23CDA61D7}" destId="{0F335585-5573-435F-BEFF-E87A7728637A}" srcOrd="0" destOrd="0" presId="urn:microsoft.com/office/officeart/2016/7/layout/BasicLinearProcessNumbered"/>
    <dgm:cxn modelId="{0B8F5E25-AD84-4D8B-BF15-02DD68D0BA3B}" type="presParOf" srcId="{64A2730B-5668-4C51-BE1E-65E23CDA61D7}" destId="{8167ABB7-AFED-4E87-9B35-4845F4064497}" srcOrd="1" destOrd="0" presId="urn:microsoft.com/office/officeart/2016/7/layout/BasicLinearProcessNumbered"/>
    <dgm:cxn modelId="{955464F1-E21A-4E6D-B90D-14563B29C628}" type="presParOf" srcId="{64A2730B-5668-4C51-BE1E-65E23CDA61D7}" destId="{3B2DBFD3-E307-479C-ADF4-289FA1B6C9C6}" srcOrd="2" destOrd="0" presId="urn:microsoft.com/office/officeart/2016/7/layout/BasicLinearProcessNumbered"/>
    <dgm:cxn modelId="{5D58CD60-574C-4D15-9E81-C30813C24902}" type="presParOf" srcId="{64A2730B-5668-4C51-BE1E-65E23CDA61D7}" destId="{58509C13-6BEC-4C9A-BE88-5D5B63E2724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F2C9B87-0F51-4DE7-B1B2-F9BB28DDA1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E98BBB-D4E7-439E-9423-69895B47C6DD}">
      <dgm:prSet/>
      <dgm:spPr/>
      <dgm:t>
        <a:bodyPr/>
        <a:lstStyle/>
        <a:p>
          <a:r>
            <a:rPr lang="en-US" dirty="0">
              <a:solidFill>
                <a:srgbClr val="FFFF00"/>
              </a:solidFill>
            </a:rPr>
            <a:t>Use internal resources such as knowledge bases, IT support, and </a:t>
          </a:r>
          <a:r>
            <a:rPr lang="en-US" dirty="0"/>
            <a:t>security </a:t>
          </a:r>
          <a:r>
            <a:rPr lang="en-US" dirty="0">
              <a:solidFill>
                <a:srgbClr val="FFFF00"/>
              </a:solidFill>
            </a:rPr>
            <a:t>newsletters to stay informed</a:t>
          </a:r>
        </a:p>
      </dgm:t>
    </dgm:pt>
    <dgm:pt modelId="{F3C9377B-431F-450D-8ED1-58DA1B3C4B2B}" type="parTrans" cxnId="{AFF48780-1D64-4E07-9FB8-E49BF7B73AB7}">
      <dgm:prSet/>
      <dgm:spPr/>
      <dgm:t>
        <a:bodyPr/>
        <a:lstStyle/>
        <a:p>
          <a:endParaRPr lang="en-US"/>
        </a:p>
      </dgm:t>
    </dgm:pt>
    <dgm:pt modelId="{D38A406C-048E-48DF-8C9E-422354B51ECD}" type="sibTrans" cxnId="{AFF48780-1D64-4E07-9FB8-E49BF7B73AB7}">
      <dgm:prSet/>
      <dgm:spPr/>
      <dgm:t>
        <a:bodyPr/>
        <a:lstStyle/>
        <a:p>
          <a:endParaRPr lang="en-US"/>
        </a:p>
      </dgm:t>
    </dgm:pt>
    <dgm:pt modelId="{1A0E0034-6903-4C8F-9D08-DFD52A6CBB4F}">
      <dgm:prSet/>
      <dgm:spPr/>
      <dgm:t>
        <a:bodyPr/>
        <a:lstStyle/>
        <a:p>
          <a:r>
            <a:rPr lang="en-US" dirty="0">
              <a:solidFill>
                <a:srgbClr val="FFFF00"/>
              </a:solidFill>
            </a:rPr>
            <a:t>Reach out to your </a:t>
          </a:r>
          <a:r>
            <a:rPr lang="en-US" dirty="0"/>
            <a:t>security </a:t>
          </a:r>
          <a:r>
            <a:rPr lang="en-US" dirty="0">
              <a:solidFill>
                <a:srgbClr val="FFFF00"/>
              </a:solidFill>
            </a:rPr>
            <a:t>team if you have questions or concerns</a:t>
          </a:r>
        </a:p>
      </dgm:t>
    </dgm:pt>
    <dgm:pt modelId="{AA7BB39C-B4A4-4B0F-B72D-57869AA3876B}" type="parTrans" cxnId="{16D14F5E-EC00-4CF2-95FA-A871AF7FB4EE}">
      <dgm:prSet/>
      <dgm:spPr/>
      <dgm:t>
        <a:bodyPr/>
        <a:lstStyle/>
        <a:p>
          <a:endParaRPr lang="en-US"/>
        </a:p>
      </dgm:t>
    </dgm:pt>
    <dgm:pt modelId="{99669870-77DB-469E-AF28-B958C207B7C3}" type="sibTrans" cxnId="{16D14F5E-EC00-4CF2-95FA-A871AF7FB4EE}">
      <dgm:prSet/>
      <dgm:spPr/>
      <dgm:t>
        <a:bodyPr/>
        <a:lstStyle/>
        <a:p>
          <a:endParaRPr lang="en-US"/>
        </a:p>
      </dgm:t>
    </dgm:pt>
    <dgm:pt modelId="{DEC379A5-DC23-4A36-9286-B83E7462E971}">
      <dgm:prSet/>
      <dgm:spPr/>
      <dgm:t>
        <a:bodyPr/>
        <a:lstStyle/>
        <a:p>
          <a:r>
            <a:rPr lang="en-US" dirty="0">
              <a:solidFill>
                <a:srgbClr val="FFFF00"/>
              </a:solidFill>
            </a:rPr>
            <a:t>Check for updates from your security team regularly</a:t>
          </a:r>
        </a:p>
      </dgm:t>
    </dgm:pt>
    <dgm:pt modelId="{AFBD8C2F-CD4D-4839-99B2-016EA590829C}" type="parTrans" cxnId="{8199DF59-EEA9-4583-AABA-9A6F53432AB5}">
      <dgm:prSet/>
      <dgm:spPr/>
      <dgm:t>
        <a:bodyPr/>
        <a:lstStyle/>
        <a:p>
          <a:endParaRPr lang="en-US"/>
        </a:p>
      </dgm:t>
    </dgm:pt>
    <dgm:pt modelId="{CE6EA290-49CC-432B-9F6A-1BC1B26FE938}" type="sibTrans" cxnId="{8199DF59-EEA9-4583-AABA-9A6F53432AB5}">
      <dgm:prSet/>
      <dgm:spPr/>
      <dgm:t>
        <a:bodyPr/>
        <a:lstStyle/>
        <a:p>
          <a:endParaRPr lang="en-US"/>
        </a:p>
      </dgm:t>
    </dgm:pt>
    <dgm:pt modelId="{14847FA0-454C-4E9C-8B49-E921E54CB055}">
      <dgm:prSet/>
      <dgm:spPr/>
      <dgm:t>
        <a:bodyPr/>
        <a:lstStyle/>
        <a:p>
          <a:r>
            <a:rPr lang="en-US" dirty="0">
              <a:solidFill>
                <a:srgbClr val="FFFF00"/>
              </a:solidFill>
            </a:rPr>
            <a:t>Use the company’s tools and resources to stay ahead of emerging threats</a:t>
          </a:r>
        </a:p>
      </dgm:t>
    </dgm:pt>
    <dgm:pt modelId="{DD566311-5C69-4076-9934-73287E2DBF01}" type="parTrans" cxnId="{D4042D3F-D518-46E4-AC29-91F67AB28E3C}">
      <dgm:prSet/>
      <dgm:spPr/>
      <dgm:t>
        <a:bodyPr/>
        <a:lstStyle/>
        <a:p>
          <a:endParaRPr lang="en-US"/>
        </a:p>
      </dgm:t>
    </dgm:pt>
    <dgm:pt modelId="{1E190CB4-7162-48BC-842E-6893F6B3EE0E}" type="sibTrans" cxnId="{D4042D3F-D518-46E4-AC29-91F67AB28E3C}">
      <dgm:prSet/>
      <dgm:spPr/>
      <dgm:t>
        <a:bodyPr/>
        <a:lstStyle/>
        <a:p>
          <a:endParaRPr lang="en-US"/>
        </a:p>
      </dgm:t>
    </dgm:pt>
    <dgm:pt modelId="{BEA9EADF-D2F1-48F3-807F-0115365EA522}" type="pres">
      <dgm:prSet presAssocID="{EF2C9B87-0F51-4DE7-B1B2-F9BB28DDA122}" presName="root" presStyleCnt="0">
        <dgm:presLayoutVars>
          <dgm:dir/>
          <dgm:resizeHandles val="exact"/>
        </dgm:presLayoutVars>
      </dgm:prSet>
      <dgm:spPr/>
    </dgm:pt>
    <dgm:pt modelId="{E042C42E-EC0F-4139-BEA8-F5475AD1D7E0}" type="pres">
      <dgm:prSet presAssocID="{C5E98BBB-D4E7-439E-9423-69895B47C6DD}" presName="compNode" presStyleCnt="0"/>
      <dgm:spPr/>
    </dgm:pt>
    <dgm:pt modelId="{884739D4-5438-4C62-9009-3C7AE6DD4EA4}" type="pres">
      <dgm:prSet presAssocID="{C5E98BBB-D4E7-439E-9423-69895B47C6DD}" presName="bgRect" presStyleLbl="bgShp" presStyleIdx="0" presStyleCnt="2" custScaleX="93878" custScaleY="65661" custLinFactNeighborX="488" custLinFactNeighborY="-9793"/>
      <dgm:spPr/>
    </dgm:pt>
    <dgm:pt modelId="{91627041-6F5C-4BC7-823F-F9F26984F72A}" type="pres">
      <dgm:prSet presAssocID="{C5E98BBB-D4E7-439E-9423-69895B47C6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798D5063-CA80-40FD-A894-3359FDADC713}" type="pres">
      <dgm:prSet presAssocID="{C5E98BBB-D4E7-439E-9423-69895B47C6DD}" presName="spaceRect" presStyleCnt="0"/>
      <dgm:spPr/>
    </dgm:pt>
    <dgm:pt modelId="{9B8596B4-8886-4D57-AB2A-FBBF766FBBFF}" type="pres">
      <dgm:prSet presAssocID="{C5E98BBB-D4E7-439E-9423-69895B47C6DD}" presName="parTx" presStyleLbl="revTx" presStyleIdx="0" presStyleCnt="3">
        <dgm:presLayoutVars>
          <dgm:chMax val="0"/>
          <dgm:chPref val="0"/>
        </dgm:presLayoutVars>
      </dgm:prSet>
      <dgm:spPr/>
    </dgm:pt>
    <dgm:pt modelId="{8E3D2527-3D50-48E1-ADFA-09B18AC89F95}" type="pres">
      <dgm:prSet presAssocID="{D38A406C-048E-48DF-8C9E-422354B51ECD}" presName="sibTrans" presStyleCnt="0"/>
      <dgm:spPr/>
    </dgm:pt>
    <dgm:pt modelId="{F94A49C1-522A-4282-8D46-7933664BDD21}" type="pres">
      <dgm:prSet presAssocID="{1A0E0034-6903-4C8F-9D08-DFD52A6CBB4F}" presName="compNode" presStyleCnt="0"/>
      <dgm:spPr/>
    </dgm:pt>
    <dgm:pt modelId="{AB22AB58-3FEF-4F70-9B6D-15001A7CD810}" type="pres">
      <dgm:prSet presAssocID="{1A0E0034-6903-4C8F-9D08-DFD52A6CBB4F}" presName="bgRect" presStyleLbl="bgShp" presStyleIdx="1" presStyleCnt="2" custScaleX="92061" custScaleY="58622"/>
      <dgm:spPr/>
    </dgm:pt>
    <dgm:pt modelId="{EF0EF926-5619-407E-B567-487F35B6003E}" type="pres">
      <dgm:prSet presAssocID="{1A0E0034-6903-4C8F-9D08-DFD52A6CBB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9E96096-FCA5-4A8B-B0F5-1483A4AE5790}" type="pres">
      <dgm:prSet presAssocID="{1A0E0034-6903-4C8F-9D08-DFD52A6CBB4F}" presName="spaceRect" presStyleCnt="0"/>
      <dgm:spPr/>
    </dgm:pt>
    <dgm:pt modelId="{A14816C9-4F15-439B-ADC4-BFC5CD299C7F}" type="pres">
      <dgm:prSet presAssocID="{1A0E0034-6903-4C8F-9D08-DFD52A6CBB4F}" presName="parTx" presStyleLbl="revTx" presStyleIdx="1" presStyleCnt="3">
        <dgm:presLayoutVars>
          <dgm:chMax val="0"/>
          <dgm:chPref val="0"/>
        </dgm:presLayoutVars>
      </dgm:prSet>
      <dgm:spPr/>
    </dgm:pt>
    <dgm:pt modelId="{2019C5F1-5FB1-467F-8E1D-F7931C3E7CFA}" type="pres">
      <dgm:prSet presAssocID="{1A0E0034-6903-4C8F-9D08-DFD52A6CBB4F}" presName="desTx" presStyleLbl="revTx" presStyleIdx="2" presStyleCnt="3">
        <dgm:presLayoutVars/>
      </dgm:prSet>
      <dgm:spPr/>
    </dgm:pt>
  </dgm:ptLst>
  <dgm:cxnLst>
    <dgm:cxn modelId="{A47BFD27-0406-4FDF-BB72-872AD530B390}" type="presOf" srcId="{1A0E0034-6903-4C8F-9D08-DFD52A6CBB4F}" destId="{A14816C9-4F15-439B-ADC4-BFC5CD299C7F}" srcOrd="0" destOrd="0" presId="urn:microsoft.com/office/officeart/2018/2/layout/IconVerticalSolidList"/>
    <dgm:cxn modelId="{D4042D3F-D518-46E4-AC29-91F67AB28E3C}" srcId="{1A0E0034-6903-4C8F-9D08-DFD52A6CBB4F}" destId="{14847FA0-454C-4E9C-8B49-E921E54CB055}" srcOrd="1" destOrd="0" parTransId="{DD566311-5C69-4076-9934-73287E2DBF01}" sibTransId="{1E190CB4-7162-48BC-842E-6893F6B3EE0E}"/>
    <dgm:cxn modelId="{16D14F5E-EC00-4CF2-95FA-A871AF7FB4EE}" srcId="{EF2C9B87-0F51-4DE7-B1B2-F9BB28DDA122}" destId="{1A0E0034-6903-4C8F-9D08-DFD52A6CBB4F}" srcOrd="1" destOrd="0" parTransId="{AA7BB39C-B4A4-4B0F-B72D-57869AA3876B}" sibTransId="{99669870-77DB-469E-AF28-B958C207B7C3}"/>
    <dgm:cxn modelId="{8199DF59-EEA9-4583-AABA-9A6F53432AB5}" srcId="{1A0E0034-6903-4C8F-9D08-DFD52A6CBB4F}" destId="{DEC379A5-DC23-4A36-9286-B83E7462E971}" srcOrd="0" destOrd="0" parTransId="{AFBD8C2F-CD4D-4839-99B2-016EA590829C}" sibTransId="{CE6EA290-49CC-432B-9F6A-1BC1B26FE938}"/>
    <dgm:cxn modelId="{9F97127C-6D93-487F-B3A4-8AC53E850D8A}" type="presOf" srcId="{DEC379A5-DC23-4A36-9286-B83E7462E971}" destId="{2019C5F1-5FB1-467F-8E1D-F7931C3E7CFA}" srcOrd="0" destOrd="0" presId="urn:microsoft.com/office/officeart/2018/2/layout/IconVerticalSolidList"/>
    <dgm:cxn modelId="{AFF48780-1D64-4E07-9FB8-E49BF7B73AB7}" srcId="{EF2C9B87-0F51-4DE7-B1B2-F9BB28DDA122}" destId="{C5E98BBB-D4E7-439E-9423-69895B47C6DD}" srcOrd="0" destOrd="0" parTransId="{F3C9377B-431F-450D-8ED1-58DA1B3C4B2B}" sibTransId="{D38A406C-048E-48DF-8C9E-422354B51ECD}"/>
    <dgm:cxn modelId="{6762E5A8-B16E-4FD7-8BF3-6AAA3B12F410}" type="presOf" srcId="{C5E98BBB-D4E7-439E-9423-69895B47C6DD}" destId="{9B8596B4-8886-4D57-AB2A-FBBF766FBBFF}" srcOrd="0" destOrd="0" presId="urn:microsoft.com/office/officeart/2018/2/layout/IconVerticalSolidList"/>
    <dgm:cxn modelId="{1B659ED5-6F1E-42CE-A8E6-E88FA8EF1695}" type="presOf" srcId="{14847FA0-454C-4E9C-8B49-E921E54CB055}" destId="{2019C5F1-5FB1-467F-8E1D-F7931C3E7CFA}" srcOrd="0" destOrd="1" presId="urn:microsoft.com/office/officeart/2018/2/layout/IconVerticalSolidList"/>
    <dgm:cxn modelId="{069F7DDE-B3E0-4349-AC09-CA1DCA236AB2}" type="presOf" srcId="{EF2C9B87-0F51-4DE7-B1B2-F9BB28DDA122}" destId="{BEA9EADF-D2F1-48F3-807F-0115365EA522}" srcOrd="0" destOrd="0" presId="urn:microsoft.com/office/officeart/2018/2/layout/IconVerticalSolidList"/>
    <dgm:cxn modelId="{587697EE-C38B-4618-B4CB-6A6AD959606D}" type="presParOf" srcId="{BEA9EADF-D2F1-48F3-807F-0115365EA522}" destId="{E042C42E-EC0F-4139-BEA8-F5475AD1D7E0}" srcOrd="0" destOrd="0" presId="urn:microsoft.com/office/officeart/2018/2/layout/IconVerticalSolidList"/>
    <dgm:cxn modelId="{398832B9-FBED-4D55-8AE3-C3F17F49B44A}" type="presParOf" srcId="{E042C42E-EC0F-4139-BEA8-F5475AD1D7E0}" destId="{884739D4-5438-4C62-9009-3C7AE6DD4EA4}" srcOrd="0" destOrd="0" presId="urn:microsoft.com/office/officeart/2018/2/layout/IconVerticalSolidList"/>
    <dgm:cxn modelId="{E1A61EE6-D910-4720-AAB7-85303339B244}" type="presParOf" srcId="{E042C42E-EC0F-4139-BEA8-F5475AD1D7E0}" destId="{91627041-6F5C-4BC7-823F-F9F26984F72A}" srcOrd="1" destOrd="0" presId="urn:microsoft.com/office/officeart/2018/2/layout/IconVerticalSolidList"/>
    <dgm:cxn modelId="{A1B3183C-A89E-432E-8611-91D4DC42588B}" type="presParOf" srcId="{E042C42E-EC0F-4139-BEA8-F5475AD1D7E0}" destId="{798D5063-CA80-40FD-A894-3359FDADC713}" srcOrd="2" destOrd="0" presId="urn:microsoft.com/office/officeart/2018/2/layout/IconVerticalSolidList"/>
    <dgm:cxn modelId="{6D69BCBF-4CE9-4374-BCEE-2A11D154B06D}" type="presParOf" srcId="{E042C42E-EC0F-4139-BEA8-F5475AD1D7E0}" destId="{9B8596B4-8886-4D57-AB2A-FBBF766FBBFF}" srcOrd="3" destOrd="0" presId="urn:microsoft.com/office/officeart/2018/2/layout/IconVerticalSolidList"/>
    <dgm:cxn modelId="{F9EBCB35-3D20-4351-8238-6ECDEA522BDA}" type="presParOf" srcId="{BEA9EADF-D2F1-48F3-807F-0115365EA522}" destId="{8E3D2527-3D50-48E1-ADFA-09B18AC89F95}" srcOrd="1" destOrd="0" presId="urn:microsoft.com/office/officeart/2018/2/layout/IconVerticalSolidList"/>
    <dgm:cxn modelId="{4CB9A63A-72D0-4825-AD7D-11621CACBD2D}" type="presParOf" srcId="{BEA9EADF-D2F1-48F3-807F-0115365EA522}" destId="{F94A49C1-522A-4282-8D46-7933664BDD21}" srcOrd="2" destOrd="0" presId="urn:microsoft.com/office/officeart/2018/2/layout/IconVerticalSolidList"/>
    <dgm:cxn modelId="{9AF1164B-98F3-4D8E-9AF6-7817654E017F}" type="presParOf" srcId="{F94A49C1-522A-4282-8D46-7933664BDD21}" destId="{AB22AB58-3FEF-4F70-9B6D-15001A7CD810}" srcOrd="0" destOrd="0" presId="urn:microsoft.com/office/officeart/2018/2/layout/IconVerticalSolidList"/>
    <dgm:cxn modelId="{B30ADA72-06B9-4944-895D-F956B5C21586}" type="presParOf" srcId="{F94A49C1-522A-4282-8D46-7933664BDD21}" destId="{EF0EF926-5619-407E-B567-487F35B6003E}" srcOrd="1" destOrd="0" presId="urn:microsoft.com/office/officeart/2018/2/layout/IconVerticalSolidList"/>
    <dgm:cxn modelId="{3506CB9A-45B6-4C90-AD37-682EFFF2A506}" type="presParOf" srcId="{F94A49C1-522A-4282-8D46-7933664BDD21}" destId="{F9E96096-FCA5-4A8B-B0F5-1483A4AE5790}" srcOrd="2" destOrd="0" presId="urn:microsoft.com/office/officeart/2018/2/layout/IconVerticalSolidList"/>
    <dgm:cxn modelId="{3294BAAE-1603-47DC-BAE6-422540D1AEB5}" type="presParOf" srcId="{F94A49C1-522A-4282-8D46-7933664BDD21}" destId="{A14816C9-4F15-439B-ADC4-BFC5CD299C7F}" srcOrd="3" destOrd="0" presId="urn:microsoft.com/office/officeart/2018/2/layout/IconVerticalSolidList"/>
    <dgm:cxn modelId="{0C0E6A09-2E07-45A0-9F08-B5610EABF01E}" type="presParOf" srcId="{F94A49C1-522A-4282-8D46-7933664BDD21}" destId="{2019C5F1-5FB1-467F-8E1D-F7931C3E7CF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106B4B-F94A-4A27-BEB1-845F81045BD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A68DE4-7809-4A38-8DEA-FDC302643D0E}">
      <dgm:prSet/>
      <dgm:spPr/>
      <dgm:t>
        <a:bodyPr/>
        <a:lstStyle/>
        <a:p>
          <a:pPr>
            <a:lnSpc>
              <a:spcPct val="100000"/>
            </a:lnSpc>
          </a:pPr>
          <a:r>
            <a:rPr lang="en-US" dirty="0">
              <a:solidFill>
                <a:srgbClr val="FFC000"/>
              </a:solidFill>
            </a:rPr>
            <a:t>Employees are the first line of defense in cybersecurity</a:t>
          </a:r>
        </a:p>
      </dgm:t>
    </dgm:pt>
    <dgm:pt modelId="{90A1753C-8752-4CFF-B00B-B24BE52B9DBE}" type="parTrans" cxnId="{2703BAA9-77B3-4738-BEC8-6D54DFDA835C}">
      <dgm:prSet/>
      <dgm:spPr/>
      <dgm:t>
        <a:bodyPr/>
        <a:lstStyle/>
        <a:p>
          <a:endParaRPr lang="en-US"/>
        </a:p>
      </dgm:t>
    </dgm:pt>
    <dgm:pt modelId="{0FF9A9EA-EDF0-48A3-80BB-3C059A2F811C}" type="sibTrans" cxnId="{2703BAA9-77B3-4738-BEC8-6D54DFDA835C}">
      <dgm:prSet/>
      <dgm:spPr/>
      <dgm:t>
        <a:bodyPr/>
        <a:lstStyle/>
        <a:p>
          <a:endParaRPr lang="en-US"/>
        </a:p>
      </dgm:t>
    </dgm:pt>
    <dgm:pt modelId="{068DC41B-4655-48C8-91DB-BB109D219377}">
      <dgm:prSet/>
      <dgm:spPr/>
      <dgm:t>
        <a:bodyPr/>
        <a:lstStyle/>
        <a:p>
          <a:pPr>
            <a:lnSpc>
              <a:spcPct val="100000"/>
            </a:lnSpc>
          </a:pPr>
          <a:r>
            <a:rPr lang="en-US" dirty="0">
              <a:solidFill>
                <a:srgbClr val="FFC000"/>
              </a:solidFill>
            </a:rPr>
            <a:t>Your actions directly impact the security of the organization’s data and systems</a:t>
          </a:r>
        </a:p>
      </dgm:t>
    </dgm:pt>
    <dgm:pt modelId="{5794A65A-BFB5-4D97-8135-820693286DCE}" type="parTrans" cxnId="{B08EFD56-A851-4061-B350-6351E23605D1}">
      <dgm:prSet/>
      <dgm:spPr/>
      <dgm:t>
        <a:bodyPr/>
        <a:lstStyle/>
        <a:p>
          <a:endParaRPr lang="en-US"/>
        </a:p>
      </dgm:t>
    </dgm:pt>
    <dgm:pt modelId="{CC90B7B4-F476-454B-98C3-9E9FCD9DB9D0}" type="sibTrans" cxnId="{B08EFD56-A851-4061-B350-6351E23605D1}">
      <dgm:prSet/>
      <dgm:spPr/>
      <dgm:t>
        <a:bodyPr/>
        <a:lstStyle/>
        <a:p>
          <a:endParaRPr lang="en-US"/>
        </a:p>
      </dgm:t>
    </dgm:pt>
    <dgm:pt modelId="{DDA5DC81-8249-4122-B9E1-BCA4827782F0}" type="pres">
      <dgm:prSet presAssocID="{84106B4B-F94A-4A27-BEB1-845F81045BD0}" presName="root" presStyleCnt="0">
        <dgm:presLayoutVars>
          <dgm:dir/>
          <dgm:resizeHandles val="exact"/>
        </dgm:presLayoutVars>
      </dgm:prSet>
      <dgm:spPr/>
    </dgm:pt>
    <dgm:pt modelId="{164E63A7-B393-4AFF-AD53-96DF173BE97A}" type="pres">
      <dgm:prSet presAssocID="{BEA68DE4-7809-4A38-8DEA-FDC302643D0E}" presName="compNode" presStyleCnt="0"/>
      <dgm:spPr/>
    </dgm:pt>
    <dgm:pt modelId="{880D3E3D-B88F-4407-9E01-56C8AD9A80E6}" type="pres">
      <dgm:prSet presAssocID="{BEA68DE4-7809-4A38-8DEA-FDC302643D0E}" presName="bgRect" presStyleLbl="bgShp" presStyleIdx="0" presStyleCnt="2"/>
      <dgm:spPr/>
    </dgm:pt>
    <dgm:pt modelId="{1B74ADB0-A912-4DAC-ACB6-4667894C6C54}" type="pres">
      <dgm:prSet presAssocID="{BEA68DE4-7809-4A38-8DEA-FDC302643D0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1D4D6BA7-F556-4D55-932D-F585E5099677}" type="pres">
      <dgm:prSet presAssocID="{BEA68DE4-7809-4A38-8DEA-FDC302643D0E}" presName="spaceRect" presStyleCnt="0"/>
      <dgm:spPr/>
    </dgm:pt>
    <dgm:pt modelId="{0684B838-DF2D-4284-B7A0-6083870CDCDF}" type="pres">
      <dgm:prSet presAssocID="{BEA68DE4-7809-4A38-8DEA-FDC302643D0E}" presName="parTx" presStyleLbl="revTx" presStyleIdx="0" presStyleCnt="2">
        <dgm:presLayoutVars>
          <dgm:chMax val="0"/>
          <dgm:chPref val="0"/>
        </dgm:presLayoutVars>
      </dgm:prSet>
      <dgm:spPr/>
    </dgm:pt>
    <dgm:pt modelId="{A8C45E3D-F34D-4903-8A45-BBB2F745CAC4}" type="pres">
      <dgm:prSet presAssocID="{0FF9A9EA-EDF0-48A3-80BB-3C059A2F811C}" presName="sibTrans" presStyleCnt="0"/>
      <dgm:spPr/>
    </dgm:pt>
    <dgm:pt modelId="{A32B19AA-408C-4C5E-B4AF-ED66063967E3}" type="pres">
      <dgm:prSet presAssocID="{068DC41B-4655-48C8-91DB-BB109D219377}" presName="compNode" presStyleCnt="0"/>
      <dgm:spPr/>
    </dgm:pt>
    <dgm:pt modelId="{1C94DF71-EA50-4786-927D-B953817C24D7}" type="pres">
      <dgm:prSet presAssocID="{068DC41B-4655-48C8-91DB-BB109D219377}" presName="bgRect" presStyleLbl="bgShp" presStyleIdx="1" presStyleCnt="2"/>
      <dgm:spPr/>
    </dgm:pt>
    <dgm:pt modelId="{FD7C77C7-66D0-4B5F-B819-6F955A6D27E5}" type="pres">
      <dgm:prSet presAssocID="{068DC41B-4655-48C8-91DB-BB109D21937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C7856E96-BC68-4141-880B-BC818581D219}" type="pres">
      <dgm:prSet presAssocID="{068DC41B-4655-48C8-91DB-BB109D219377}" presName="spaceRect" presStyleCnt="0"/>
      <dgm:spPr/>
    </dgm:pt>
    <dgm:pt modelId="{C1F3B8E1-6635-4C62-9050-A4E59E6D5076}" type="pres">
      <dgm:prSet presAssocID="{068DC41B-4655-48C8-91DB-BB109D219377}" presName="parTx" presStyleLbl="revTx" presStyleIdx="1" presStyleCnt="2">
        <dgm:presLayoutVars>
          <dgm:chMax val="0"/>
          <dgm:chPref val="0"/>
        </dgm:presLayoutVars>
      </dgm:prSet>
      <dgm:spPr/>
    </dgm:pt>
  </dgm:ptLst>
  <dgm:cxnLst>
    <dgm:cxn modelId="{6B4F8F01-4D5F-4CD5-949C-E6D892342E7B}" type="presOf" srcId="{BEA68DE4-7809-4A38-8DEA-FDC302643D0E}" destId="{0684B838-DF2D-4284-B7A0-6083870CDCDF}" srcOrd="0" destOrd="0" presId="urn:microsoft.com/office/officeart/2018/2/layout/IconVerticalSolidList"/>
    <dgm:cxn modelId="{2F2D9A4B-46A9-433B-BDD4-B5BF5AD9F277}" type="presOf" srcId="{84106B4B-F94A-4A27-BEB1-845F81045BD0}" destId="{DDA5DC81-8249-4122-B9E1-BCA4827782F0}" srcOrd="0" destOrd="0" presId="urn:microsoft.com/office/officeart/2018/2/layout/IconVerticalSolidList"/>
    <dgm:cxn modelId="{B664D852-5186-4199-8117-4AAE164DA238}" type="presOf" srcId="{068DC41B-4655-48C8-91DB-BB109D219377}" destId="{C1F3B8E1-6635-4C62-9050-A4E59E6D5076}" srcOrd="0" destOrd="0" presId="urn:microsoft.com/office/officeart/2018/2/layout/IconVerticalSolidList"/>
    <dgm:cxn modelId="{B08EFD56-A851-4061-B350-6351E23605D1}" srcId="{84106B4B-F94A-4A27-BEB1-845F81045BD0}" destId="{068DC41B-4655-48C8-91DB-BB109D219377}" srcOrd="1" destOrd="0" parTransId="{5794A65A-BFB5-4D97-8135-820693286DCE}" sibTransId="{CC90B7B4-F476-454B-98C3-9E9FCD9DB9D0}"/>
    <dgm:cxn modelId="{2703BAA9-77B3-4738-BEC8-6D54DFDA835C}" srcId="{84106B4B-F94A-4A27-BEB1-845F81045BD0}" destId="{BEA68DE4-7809-4A38-8DEA-FDC302643D0E}" srcOrd="0" destOrd="0" parTransId="{90A1753C-8752-4CFF-B00B-B24BE52B9DBE}" sibTransId="{0FF9A9EA-EDF0-48A3-80BB-3C059A2F811C}"/>
    <dgm:cxn modelId="{EBB1ECD9-E154-4AC6-B10A-83F9C7B83091}" type="presParOf" srcId="{DDA5DC81-8249-4122-B9E1-BCA4827782F0}" destId="{164E63A7-B393-4AFF-AD53-96DF173BE97A}" srcOrd="0" destOrd="0" presId="urn:microsoft.com/office/officeart/2018/2/layout/IconVerticalSolidList"/>
    <dgm:cxn modelId="{48270CBB-6419-486A-95A7-2C6B884F002A}" type="presParOf" srcId="{164E63A7-B393-4AFF-AD53-96DF173BE97A}" destId="{880D3E3D-B88F-4407-9E01-56C8AD9A80E6}" srcOrd="0" destOrd="0" presId="urn:microsoft.com/office/officeart/2018/2/layout/IconVerticalSolidList"/>
    <dgm:cxn modelId="{E2AF592B-3E13-4D97-928A-473B13AA6FBA}" type="presParOf" srcId="{164E63A7-B393-4AFF-AD53-96DF173BE97A}" destId="{1B74ADB0-A912-4DAC-ACB6-4667894C6C54}" srcOrd="1" destOrd="0" presId="urn:microsoft.com/office/officeart/2018/2/layout/IconVerticalSolidList"/>
    <dgm:cxn modelId="{FCFCC1F0-BA77-43CC-AC90-6992C5426316}" type="presParOf" srcId="{164E63A7-B393-4AFF-AD53-96DF173BE97A}" destId="{1D4D6BA7-F556-4D55-932D-F585E5099677}" srcOrd="2" destOrd="0" presId="urn:microsoft.com/office/officeart/2018/2/layout/IconVerticalSolidList"/>
    <dgm:cxn modelId="{5B6D5669-37D9-45B2-968E-AC53417C6339}" type="presParOf" srcId="{164E63A7-B393-4AFF-AD53-96DF173BE97A}" destId="{0684B838-DF2D-4284-B7A0-6083870CDCDF}" srcOrd="3" destOrd="0" presId="urn:microsoft.com/office/officeart/2018/2/layout/IconVerticalSolidList"/>
    <dgm:cxn modelId="{CF25C049-C69A-4BC7-8E27-298CED5E4F94}" type="presParOf" srcId="{DDA5DC81-8249-4122-B9E1-BCA4827782F0}" destId="{A8C45E3D-F34D-4903-8A45-BBB2F745CAC4}" srcOrd="1" destOrd="0" presId="urn:microsoft.com/office/officeart/2018/2/layout/IconVerticalSolidList"/>
    <dgm:cxn modelId="{B8EA622E-21AE-481D-8489-FF859AB9A2D4}" type="presParOf" srcId="{DDA5DC81-8249-4122-B9E1-BCA4827782F0}" destId="{A32B19AA-408C-4C5E-B4AF-ED66063967E3}" srcOrd="2" destOrd="0" presId="urn:microsoft.com/office/officeart/2018/2/layout/IconVerticalSolidList"/>
    <dgm:cxn modelId="{E50DC296-BF1D-4731-B5BA-286B4466DE61}" type="presParOf" srcId="{A32B19AA-408C-4C5E-B4AF-ED66063967E3}" destId="{1C94DF71-EA50-4786-927D-B953817C24D7}" srcOrd="0" destOrd="0" presId="urn:microsoft.com/office/officeart/2018/2/layout/IconVerticalSolidList"/>
    <dgm:cxn modelId="{D5525F8E-D3AE-4F93-B49F-94BE9F768CFF}" type="presParOf" srcId="{A32B19AA-408C-4C5E-B4AF-ED66063967E3}" destId="{FD7C77C7-66D0-4B5F-B819-6F955A6D27E5}" srcOrd="1" destOrd="0" presId="urn:microsoft.com/office/officeart/2018/2/layout/IconVerticalSolidList"/>
    <dgm:cxn modelId="{21BE1565-4088-40CB-8C58-E322309738E6}" type="presParOf" srcId="{A32B19AA-408C-4C5E-B4AF-ED66063967E3}" destId="{C7856E96-BC68-4141-880B-BC818581D219}" srcOrd="2" destOrd="0" presId="urn:microsoft.com/office/officeart/2018/2/layout/IconVerticalSolidList"/>
    <dgm:cxn modelId="{29323E36-E659-4F86-B86F-261C4862F414}" type="presParOf" srcId="{A32B19AA-408C-4C5E-B4AF-ED66063967E3}" destId="{C1F3B8E1-6635-4C62-9050-A4E59E6D50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D238BE-D8C4-48FC-9DC9-72F44A89642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a:scene3d>
          <a:camera prst="orthographicFront">
            <a:rot lat="0" lon="0" rev="0"/>
          </a:camera>
          <a:lightRig rig="balanced" dir="t">
            <a:rot lat="0" lon="0" rev="8700000"/>
          </a:lightRig>
        </a:scene3d>
      </dgm:spPr>
      <dgm:t>
        <a:bodyPr/>
        <a:lstStyle/>
        <a:p>
          <a:endParaRPr lang="en-US"/>
        </a:p>
      </dgm:t>
    </dgm:pt>
    <dgm:pt modelId="{B5259AEB-6C81-4C8C-8231-A3FE57DFB54F}">
      <dgm:prSet/>
      <dgm:spPr>
        <a:ln>
          <a:noFill/>
        </a:ln>
        <a:effectLst>
          <a:outerShdw blurRad="44450" dist="27940" dir="5400000" algn="ctr">
            <a:srgbClr val="000000">
              <a:alpha val="32000"/>
            </a:srgbClr>
          </a:outerShdw>
        </a:effectLst>
        <a:sp3d>
          <a:bevelT w="190500" h="38100"/>
        </a:sp3d>
      </dgm:spPr>
      <dgm:t>
        <a:bodyPr/>
        <a:lstStyle/>
        <a:p>
          <a:pPr>
            <a:defRPr cap="all"/>
          </a:pPr>
          <a:r>
            <a:rPr lang="en-US" dirty="0">
              <a:solidFill>
                <a:srgbClr val="FFFF00"/>
              </a:solidFill>
            </a:rPr>
            <a:t>Breaches can lead to financial loss, reputational damage, and legal issues</a:t>
          </a:r>
        </a:p>
      </dgm:t>
    </dgm:pt>
    <dgm:pt modelId="{2363CB16-AB84-411A-A23D-36B168C1CB9E}" type="parTrans" cxnId="{7F848BB3-786B-4C13-9571-BFFCB583DEB0}">
      <dgm:prSet/>
      <dgm:spPr/>
      <dgm:t>
        <a:bodyPr/>
        <a:lstStyle/>
        <a:p>
          <a:endParaRPr lang="en-US"/>
        </a:p>
      </dgm:t>
    </dgm:pt>
    <dgm:pt modelId="{AE4FEC2D-EBE6-471E-AD54-7ABD2E613B71}" type="sibTrans" cxnId="{7F848BB3-786B-4C13-9571-BFFCB583DEB0}">
      <dgm:prSet/>
      <dgm:spPr/>
      <dgm:t>
        <a:bodyPr/>
        <a:lstStyle/>
        <a:p>
          <a:endParaRPr lang="en-US"/>
        </a:p>
      </dgm:t>
    </dgm:pt>
    <dgm:pt modelId="{2BF265B8-4E6D-4B82-8A19-D9A04A3EB493}">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defRPr cap="all"/>
          </a:pPr>
          <a:r>
            <a:rPr lang="en-US" dirty="0">
              <a:solidFill>
                <a:srgbClr val="FFFF00"/>
              </a:solidFill>
            </a:rPr>
            <a:t>Examples: Data theft, loss of customer trust, and costly recovery efforts</a:t>
          </a:r>
        </a:p>
      </dgm:t>
    </dgm:pt>
    <dgm:pt modelId="{8836A93B-B5F8-410F-8CB7-4F40C4B1A3C7}" type="parTrans" cxnId="{039D466C-4C21-42B0-81EF-1CFF51233E6B}">
      <dgm:prSet/>
      <dgm:spPr/>
      <dgm:t>
        <a:bodyPr/>
        <a:lstStyle/>
        <a:p>
          <a:endParaRPr lang="en-US"/>
        </a:p>
      </dgm:t>
    </dgm:pt>
    <dgm:pt modelId="{876FE96E-44AA-4BC0-933F-F261BEDEB185}" type="sibTrans" cxnId="{039D466C-4C21-42B0-81EF-1CFF51233E6B}">
      <dgm:prSet/>
      <dgm:spPr/>
      <dgm:t>
        <a:bodyPr/>
        <a:lstStyle/>
        <a:p>
          <a:endParaRPr lang="en-US"/>
        </a:p>
      </dgm:t>
    </dgm:pt>
    <dgm:pt modelId="{191F0D27-11AC-47B8-8D25-028976A0C23A}" type="pres">
      <dgm:prSet presAssocID="{30D238BE-D8C4-48FC-9DC9-72F44A896426}" presName="root" presStyleCnt="0">
        <dgm:presLayoutVars>
          <dgm:dir/>
          <dgm:resizeHandles val="exact"/>
        </dgm:presLayoutVars>
      </dgm:prSet>
      <dgm:spPr/>
    </dgm:pt>
    <dgm:pt modelId="{65BDF468-6820-4823-AB0E-C67E9FB0B447}" type="pres">
      <dgm:prSet presAssocID="{B5259AEB-6C81-4C8C-8231-A3FE57DFB54F}" presName="compNode" presStyleCnt="0"/>
      <dgm:spPr>
        <a:ln>
          <a:noFill/>
        </a:ln>
        <a:effectLst>
          <a:outerShdw blurRad="44450" dist="27940" dir="5400000" algn="ctr">
            <a:srgbClr val="000000">
              <a:alpha val="32000"/>
            </a:srgbClr>
          </a:outerShdw>
        </a:effectLst>
        <a:sp3d>
          <a:bevelT w="190500" h="38100"/>
        </a:sp3d>
      </dgm:spPr>
    </dgm:pt>
    <dgm:pt modelId="{022F6A25-5E39-4A6A-B9DC-3D8EB89B466F}" type="pres">
      <dgm:prSet presAssocID="{B5259AEB-6C81-4C8C-8231-A3FE57DFB54F}" presName="iconBgRect" presStyleLbl="bgShp" presStyleIdx="0" presStyleCnt="2"/>
      <dgm:spPr>
        <a:prstGeom prst="round2DiagRect">
          <a:avLst>
            <a:gd name="adj1" fmla="val 29727"/>
            <a:gd name="adj2" fmla="val 0"/>
          </a:avLst>
        </a:prstGeom>
        <a:ln>
          <a:noFill/>
        </a:ln>
        <a:effectLst>
          <a:outerShdw blurRad="44450" dist="27940" dir="5400000" algn="ctr">
            <a:srgbClr val="000000">
              <a:alpha val="32000"/>
            </a:srgbClr>
          </a:outerShdw>
        </a:effectLst>
        <a:sp3d>
          <a:bevelT w="190500" h="38100"/>
        </a:sp3d>
      </dgm:spPr>
    </dgm:pt>
    <dgm:pt modelId="{C5C6F776-BD18-4888-AB85-5D33F0B2C3F0}" type="pres">
      <dgm:prSet presAssocID="{B5259AEB-6C81-4C8C-8231-A3FE57DFB5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4450" dist="27940" dir="5400000" algn="ctr">
            <a:srgbClr val="000000">
              <a:alpha val="32000"/>
            </a:srgbClr>
          </a:outerShdw>
        </a:effectLst>
        <a:sp3d>
          <a:bevelT w="190500" h="38100"/>
        </a:sp3d>
      </dgm:spPr>
      <dgm:extLst>
        <a:ext uri="{E40237B7-FDA0-4F09-8148-C483321AD2D9}">
          <dgm14:cNvPr xmlns:dgm14="http://schemas.microsoft.com/office/drawing/2010/diagram" id="0" name="" descr="Gavel"/>
        </a:ext>
      </dgm:extLst>
    </dgm:pt>
    <dgm:pt modelId="{816FCB89-86E8-40C0-B0AE-829D7810DE94}" type="pres">
      <dgm:prSet presAssocID="{B5259AEB-6C81-4C8C-8231-A3FE57DFB54F}" presName="spaceRect" presStyleCnt="0"/>
      <dgm:spPr>
        <a:ln>
          <a:noFill/>
        </a:ln>
        <a:effectLst>
          <a:outerShdw blurRad="44450" dist="27940" dir="5400000" algn="ctr">
            <a:srgbClr val="000000">
              <a:alpha val="32000"/>
            </a:srgbClr>
          </a:outerShdw>
        </a:effectLst>
        <a:sp3d>
          <a:bevelT w="190500" h="38100"/>
        </a:sp3d>
      </dgm:spPr>
    </dgm:pt>
    <dgm:pt modelId="{CCFA27B0-08C2-4C7A-B145-CFF0B1AEE100}" type="pres">
      <dgm:prSet presAssocID="{B5259AEB-6C81-4C8C-8231-A3FE57DFB54F}" presName="textRect" presStyleLbl="revTx" presStyleIdx="0" presStyleCnt="2" custLinFactNeighborX="-3033" custLinFactNeighborY="-13269">
        <dgm:presLayoutVars>
          <dgm:chMax val="1"/>
          <dgm:chPref val="1"/>
        </dgm:presLayoutVars>
      </dgm:prSet>
      <dgm:spPr/>
    </dgm:pt>
    <dgm:pt modelId="{0ECD1A2D-C098-4489-8866-571E8DB5F28A}" type="pres">
      <dgm:prSet presAssocID="{AE4FEC2D-EBE6-471E-AD54-7ABD2E613B71}" presName="sibTrans" presStyleCnt="0"/>
      <dgm:spPr>
        <a:ln>
          <a:noFill/>
        </a:ln>
        <a:effectLst>
          <a:outerShdw blurRad="44450" dist="27940" dir="5400000" algn="ctr">
            <a:srgbClr val="000000">
              <a:alpha val="32000"/>
            </a:srgbClr>
          </a:outerShdw>
        </a:effectLst>
        <a:sp3d>
          <a:bevelT w="190500" h="38100"/>
        </a:sp3d>
      </dgm:spPr>
    </dgm:pt>
    <dgm:pt modelId="{B05B8072-CE13-4C7F-8670-771BC1F3D2DF}" type="pres">
      <dgm:prSet presAssocID="{2BF265B8-4E6D-4B82-8A19-D9A04A3EB493}" presName="compNode" presStyleCnt="0"/>
      <dgm:spPr>
        <a:ln>
          <a:noFill/>
        </a:ln>
        <a:effectLst>
          <a:outerShdw blurRad="44450" dist="27940" dir="5400000" algn="ctr">
            <a:srgbClr val="000000">
              <a:alpha val="32000"/>
            </a:srgbClr>
          </a:outerShdw>
        </a:effectLst>
        <a:sp3d>
          <a:bevelT w="190500" h="38100"/>
        </a:sp3d>
      </dgm:spPr>
    </dgm:pt>
    <dgm:pt modelId="{13B62A91-1D2E-4EDE-BA78-7D8ADE274C6B}" type="pres">
      <dgm:prSet presAssocID="{2BF265B8-4E6D-4B82-8A19-D9A04A3EB493}" presName="iconBgRect" presStyleLbl="bgShp" presStyleIdx="1" presStyleCnt="2"/>
      <dgm:spPr>
        <a:prstGeom prst="round2DiagRect">
          <a:avLst>
            <a:gd name="adj1" fmla="val 29727"/>
            <a:gd name="adj2" fmla="val 0"/>
          </a:avLst>
        </a:prstGeom>
        <a:ln>
          <a:noFill/>
        </a:ln>
        <a:effectLst>
          <a:outerShdw blurRad="44450" dist="27940" dir="5400000" algn="ctr">
            <a:srgbClr val="000000">
              <a:alpha val="32000"/>
            </a:srgbClr>
          </a:outerShdw>
        </a:effectLst>
        <a:sp3d>
          <a:bevelT w="190500" h="38100"/>
        </a:sp3d>
      </dgm:spPr>
    </dgm:pt>
    <dgm:pt modelId="{FA75BD84-1670-4D93-A4A2-110E32F7F46A}" type="pres">
      <dgm:prSet presAssocID="{2BF265B8-4E6D-4B82-8A19-D9A04A3EB4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4450" dist="27940" dir="5400000" algn="ctr">
            <a:srgbClr val="000000">
              <a:alpha val="32000"/>
            </a:srgbClr>
          </a:outerShdw>
        </a:effectLst>
        <a:sp3d>
          <a:bevelT w="190500" h="38100"/>
        </a:sp3d>
      </dgm:spPr>
      <dgm:extLst>
        <a:ext uri="{E40237B7-FDA0-4F09-8148-C483321AD2D9}">
          <dgm14:cNvPr xmlns:dgm14="http://schemas.microsoft.com/office/drawing/2010/diagram" id="0" name="" descr="Robber"/>
        </a:ext>
      </dgm:extLst>
    </dgm:pt>
    <dgm:pt modelId="{CBD590C5-701E-4B5D-BC59-2686FAA3857E}" type="pres">
      <dgm:prSet presAssocID="{2BF265B8-4E6D-4B82-8A19-D9A04A3EB493}" presName="spaceRect" presStyleCnt="0"/>
      <dgm:spPr>
        <a:ln>
          <a:noFill/>
        </a:ln>
        <a:effectLst>
          <a:outerShdw blurRad="44450" dist="27940" dir="5400000" algn="ctr">
            <a:srgbClr val="000000">
              <a:alpha val="32000"/>
            </a:srgbClr>
          </a:outerShdw>
        </a:effectLst>
        <a:sp3d>
          <a:bevelT w="190500" h="38100"/>
        </a:sp3d>
      </dgm:spPr>
    </dgm:pt>
    <dgm:pt modelId="{F12AB6F0-5E03-40A2-8720-69C12FDC677E}" type="pres">
      <dgm:prSet presAssocID="{2BF265B8-4E6D-4B82-8A19-D9A04A3EB493}" presName="textRect" presStyleLbl="revTx" presStyleIdx="1" presStyleCnt="2">
        <dgm:presLayoutVars>
          <dgm:chMax val="1"/>
          <dgm:chPref val="1"/>
        </dgm:presLayoutVars>
      </dgm:prSet>
      <dgm:spPr/>
    </dgm:pt>
  </dgm:ptLst>
  <dgm:cxnLst>
    <dgm:cxn modelId="{92CE2830-25EA-4A29-AF43-F46BF9640B7B}" type="presOf" srcId="{30D238BE-D8C4-48FC-9DC9-72F44A896426}" destId="{191F0D27-11AC-47B8-8D25-028976A0C23A}" srcOrd="0" destOrd="0" presId="urn:microsoft.com/office/officeart/2018/5/layout/IconLeafLabelList"/>
    <dgm:cxn modelId="{73D28545-9B33-4288-B02B-AB8C2DDFC1FF}" type="presOf" srcId="{B5259AEB-6C81-4C8C-8231-A3FE57DFB54F}" destId="{CCFA27B0-08C2-4C7A-B145-CFF0B1AEE100}" srcOrd="0" destOrd="0" presId="urn:microsoft.com/office/officeart/2018/5/layout/IconLeafLabelList"/>
    <dgm:cxn modelId="{039D466C-4C21-42B0-81EF-1CFF51233E6B}" srcId="{30D238BE-D8C4-48FC-9DC9-72F44A896426}" destId="{2BF265B8-4E6D-4B82-8A19-D9A04A3EB493}" srcOrd="1" destOrd="0" parTransId="{8836A93B-B5F8-410F-8CB7-4F40C4B1A3C7}" sibTransId="{876FE96E-44AA-4BC0-933F-F261BEDEB185}"/>
    <dgm:cxn modelId="{7F848BB3-786B-4C13-9571-BFFCB583DEB0}" srcId="{30D238BE-D8C4-48FC-9DC9-72F44A896426}" destId="{B5259AEB-6C81-4C8C-8231-A3FE57DFB54F}" srcOrd="0" destOrd="0" parTransId="{2363CB16-AB84-411A-A23D-36B168C1CB9E}" sibTransId="{AE4FEC2D-EBE6-471E-AD54-7ABD2E613B71}"/>
    <dgm:cxn modelId="{706D34FB-00D6-4DF6-B6ED-7F83A5BA4022}" type="presOf" srcId="{2BF265B8-4E6D-4B82-8A19-D9A04A3EB493}" destId="{F12AB6F0-5E03-40A2-8720-69C12FDC677E}" srcOrd="0" destOrd="0" presId="urn:microsoft.com/office/officeart/2018/5/layout/IconLeafLabelList"/>
    <dgm:cxn modelId="{FF293A76-BBD6-4F21-8AB7-DF13480FB406}" type="presParOf" srcId="{191F0D27-11AC-47B8-8D25-028976A0C23A}" destId="{65BDF468-6820-4823-AB0E-C67E9FB0B447}" srcOrd="0" destOrd="0" presId="urn:microsoft.com/office/officeart/2018/5/layout/IconLeafLabelList"/>
    <dgm:cxn modelId="{A09AE6F7-EDE2-40B2-8156-2A68DEEA0255}" type="presParOf" srcId="{65BDF468-6820-4823-AB0E-C67E9FB0B447}" destId="{022F6A25-5E39-4A6A-B9DC-3D8EB89B466F}" srcOrd="0" destOrd="0" presId="urn:microsoft.com/office/officeart/2018/5/layout/IconLeafLabelList"/>
    <dgm:cxn modelId="{02140CE8-0991-49AA-A667-1CF4B5E34A74}" type="presParOf" srcId="{65BDF468-6820-4823-AB0E-C67E9FB0B447}" destId="{C5C6F776-BD18-4888-AB85-5D33F0B2C3F0}" srcOrd="1" destOrd="0" presId="urn:microsoft.com/office/officeart/2018/5/layout/IconLeafLabelList"/>
    <dgm:cxn modelId="{D48591CA-F2CC-49B5-A38A-C45A370C9B43}" type="presParOf" srcId="{65BDF468-6820-4823-AB0E-C67E9FB0B447}" destId="{816FCB89-86E8-40C0-B0AE-829D7810DE94}" srcOrd="2" destOrd="0" presId="urn:microsoft.com/office/officeart/2018/5/layout/IconLeafLabelList"/>
    <dgm:cxn modelId="{667A599E-57EE-4BD2-A8E6-EC28C75D93DB}" type="presParOf" srcId="{65BDF468-6820-4823-AB0E-C67E9FB0B447}" destId="{CCFA27B0-08C2-4C7A-B145-CFF0B1AEE100}" srcOrd="3" destOrd="0" presId="urn:microsoft.com/office/officeart/2018/5/layout/IconLeafLabelList"/>
    <dgm:cxn modelId="{189647ED-024D-43E8-AB45-426F7E8DD7F9}" type="presParOf" srcId="{191F0D27-11AC-47B8-8D25-028976A0C23A}" destId="{0ECD1A2D-C098-4489-8866-571E8DB5F28A}" srcOrd="1" destOrd="0" presId="urn:microsoft.com/office/officeart/2018/5/layout/IconLeafLabelList"/>
    <dgm:cxn modelId="{90030E45-D1DB-4316-B17A-9ED0E4191DC0}" type="presParOf" srcId="{191F0D27-11AC-47B8-8D25-028976A0C23A}" destId="{B05B8072-CE13-4C7F-8670-771BC1F3D2DF}" srcOrd="2" destOrd="0" presId="urn:microsoft.com/office/officeart/2018/5/layout/IconLeafLabelList"/>
    <dgm:cxn modelId="{49DEE091-53CF-46CE-B17B-7AD0566DE552}" type="presParOf" srcId="{B05B8072-CE13-4C7F-8670-771BC1F3D2DF}" destId="{13B62A91-1D2E-4EDE-BA78-7D8ADE274C6B}" srcOrd="0" destOrd="0" presId="urn:microsoft.com/office/officeart/2018/5/layout/IconLeafLabelList"/>
    <dgm:cxn modelId="{DD071F16-63CA-4BC9-B4AC-438E19121A16}" type="presParOf" srcId="{B05B8072-CE13-4C7F-8670-771BC1F3D2DF}" destId="{FA75BD84-1670-4D93-A4A2-110E32F7F46A}" srcOrd="1" destOrd="0" presId="urn:microsoft.com/office/officeart/2018/5/layout/IconLeafLabelList"/>
    <dgm:cxn modelId="{0EB44E8D-1046-4FE1-A8CF-84C06C2684BD}" type="presParOf" srcId="{B05B8072-CE13-4C7F-8670-771BC1F3D2DF}" destId="{CBD590C5-701E-4B5D-BC59-2686FAA3857E}" srcOrd="2" destOrd="0" presId="urn:microsoft.com/office/officeart/2018/5/layout/IconLeafLabelList"/>
    <dgm:cxn modelId="{BDD3E105-FC4A-4207-8CC6-DE089302BBE9}" type="presParOf" srcId="{B05B8072-CE13-4C7F-8670-771BC1F3D2DF}" destId="{F12AB6F0-5E03-40A2-8720-69C12FDC677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70C2F9-80CF-4F51-A6AA-08472596C45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4585EA-983D-4C0B-A2B5-4AE21595E958}">
      <dgm:prSet/>
      <dgm:spPr/>
      <dgm:t>
        <a:bodyPr/>
        <a:lstStyle/>
        <a:p>
          <a:r>
            <a:rPr lang="en-US" dirty="0">
              <a:solidFill>
                <a:srgbClr val="FFFF00"/>
              </a:solidFill>
            </a:rPr>
            <a:t>Awareness helps prevent human errors that cybercriminals exploit</a:t>
          </a:r>
        </a:p>
      </dgm:t>
    </dgm:pt>
    <dgm:pt modelId="{2EF64A09-F521-4FCF-84AD-F63F29E2F784}" type="parTrans" cxnId="{F205C16A-D080-4D79-8C8D-BF1DA018246D}">
      <dgm:prSet/>
      <dgm:spPr/>
      <dgm:t>
        <a:bodyPr/>
        <a:lstStyle/>
        <a:p>
          <a:endParaRPr lang="en-US"/>
        </a:p>
      </dgm:t>
    </dgm:pt>
    <dgm:pt modelId="{4B4FBCA0-5E76-4394-B804-CE2704D7E205}" type="sibTrans" cxnId="{F205C16A-D080-4D79-8C8D-BF1DA018246D}">
      <dgm:prSet/>
      <dgm:spPr/>
      <dgm:t>
        <a:bodyPr/>
        <a:lstStyle/>
        <a:p>
          <a:endParaRPr lang="en-US"/>
        </a:p>
      </dgm:t>
    </dgm:pt>
    <dgm:pt modelId="{39A98298-4B6F-488A-9EF4-E8753B736D04}">
      <dgm:prSet/>
      <dgm:spPr/>
      <dgm:t>
        <a:bodyPr/>
        <a:lstStyle/>
        <a:p>
          <a:r>
            <a:rPr lang="en-US" dirty="0">
              <a:solidFill>
                <a:srgbClr val="FFFF00"/>
              </a:solidFill>
            </a:rPr>
            <a:t>Everyone must be vigilant and proactive in preventing </a:t>
          </a:r>
          <a:r>
            <a:rPr lang="en-US" dirty="0">
              <a:solidFill>
                <a:schemeClr val="tx1">
                  <a:lumMod val="95000"/>
                </a:schemeClr>
              </a:solidFill>
            </a:rPr>
            <a:t>security</a:t>
          </a:r>
          <a:r>
            <a:rPr lang="en-US" dirty="0">
              <a:solidFill>
                <a:srgbClr val="FFFF00"/>
              </a:solidFill>
            </a:rPr>
            <a:t> incidents</a:t>
          </a:r>
        </a:p>
      </dgm:t>
    </dgm:pt>
    <dgm:pt modelId="{E734B9A5-1841-4ADC-9DE4-AA5645D48370}" type="parTrans" cxnId="{41997C18-E549-4770-A0D6-873C646DE4B8}">
      <dgm:prSet/>
      <dgm:spPr/>
      <dgm:t>
        <a:bodyPr/>
        <a:lstStyle/>
        <a:p>
          <a:endParaRPr lang="en-US"/>
        </a:p>
      </dgm:t>
    </dgm:pt>
    <dgm:pt modelId="{5BAA9304-012A-4AE2-BEEC-ED69D081897A}" type="sibTrans" cxnId="{41997C18-E549-4770-A0D6-873C646DE4B8}">
      <dgm:prSet/>
      <dgm:spPr/>
      <dgm:t>
        <a:bodyPr/>
        <a:lstStyle/>
        <a:p>
          <a:endParaRPr lang="en-US"/>
        </a:p>
      </dgm:t>
    </dgm:pt>
    <dgm:pt modelId="{D90EF739-20D5-42D7-ABAD-B7B8566CA28B}" type="pres">
      <dgm:prSet presAssocID="{1770C2F9-80CF-4F51-A6AA-08472596C45E}" presName="root" presStyleCnt="0">
        <dgm:presLayoutVars>
          <dgm:dir/>
          <dgm:resizeHandles val="exact"/>
        </dgm:presLayoutVars>
      </dgm:prSet>
      <dgm:spPr/>
    </dgm:pt>
    <dgm:pt modelId="{E45D4EF1-196F-42CC-A778-4FBFDCF288E5}" type="pres">
      <dgm:prSet presAssocID="{1770C2F9-80CF-4F51-A6AA-08472596C45E}" presName="container" presStyleCnt="0">
        <dgm:presLayoutVars>
          <dgm:dir/>
          <dgm:resizeHandles val="exact"/>
        </dgm:presLayoutVars>
      </dgm:prSet>
      <dgm:spPr/>
    </dgm:pt>
    <dgm:pt modelId="{B522FE68-0812-4959-90DA-FA847091B24A}" type="pres">
      <dgm:prSet presAssocID="{144585EA-983D-4C0B-A2B5-4AE21595E958}" presName="compNode" presStyleCnt="0"/>
      <dgm:spPr/>
    </dgm:pt>
    <dgm:pt modelId="{BC55D8C6-E462-484F-A901-C437B48DAEAB}" type="pres">
      <dgm:prSet presAssocID="{144585EA-983D-4C0B-A2B5-4AE21595E958}" presName="iconBgRect" presStyleLbl="bgShp" presStyleIdx="0" presStyleCnt="2"/>
      <dgm:spPr/>
    </dgm:pt>
    <dgm:pt modelId="{4D7806DC-A456-48B8-B25E-74CC7A0114BA}" type="pres">
      <dgm:prSet presAssocID="{144585EA-983D-4C0B-A2B5-4AE21595E9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701C8FC-29FC-44A6-9BF3-851C6E43A7CB}" type="pres">
      <dgm:prSet presAssocID="{144585EA-983D-4C0B-A2B5-4AE21595E958}" presName="spaceRect" presStyleCnt="0"/>
      <dgm:spPr/>
    </dgm:pt>
    <dgm:pt modelId="{13185382-6FBE-489E-8046-8DDF85765591}" type="pres">
      <dgm:prSet presAssocID="{144585EA-983D-4C0B-A2B5-4AE21595E958}" presName="textRect" presStyleLbl="revTx" presStyleIdx="0" presStyleCnt="2">
        <dgm:presLayoutVars>
          <dgm:chMax val="1"/>
          <dgm:chPref val="1"/>
        </dgm:presLayoutVars>
      </dgm:prSet>
      <dgm:spPr/>
    </dgm:pt>
    <dgm:pt modelId="{4A48DC21-022B-4828-82F7-5294ED864AB2}" type="pres">
      <dgm:prSet presAssocID="{4B4FBCA0-5E76-4394-B804-CE2704D7E205}" presName="sibTrans" presStyleLbl="sibTrans2D1" presStyleIdx="0" presStyleCnt="0"/>
      <dgm:spPr/>
    </dgm:pt>
    <dgm:pt modelId="{CCFEEDC4-6233-4B31-90ED-BE8342FB4F73}" type="pres">
      <dgm:prSet presAssocID="{39A98298-4B6F-488A-9EF4-E8753B736D04}" presName="compNode" presStyleCnt="0"/>
      <dgm:spPr/>
    </dgm:pt>
    <dgm:pt modelId="{28875030-569A-47D8-A64A-248586165970}" type="pres">
      <dgm:prSet presAssocID="{39A98298-4B6F-488A-9EF4-E8753B736D04}" presName="iconBgRect" presStyleLbl="bgShp" presStyleIdx="1" presStyleCnt="2"/>
      <dgm:spPr/>
    </dgm:pt>
    <dgm:pt modelId="{6FDFF1C3-CDA2-44BF-AC37-E8612AAA1632}" type="pres">
      <dgm:prSet presAssocID="{39A98298-4B6F-488A-9EF4-E8753B736D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2DB17E22-AE70-4978-9363-F7093D1E8D76}" type="pres">
      <dgm:prSet presAssocID="{39A98298-4B6F-488A-9EF4-E8753B736D04}" presName="spaceRect" presStyleCnt="0"/>
      <dgm:spPr/>
    </dgm:pt>
    <dgm:pt modelId="{4F206EA2-4EE8-451A-AD0B-6C75C284A17F}" type="pres">
      <dgm:prSet presAssocID="{39A98298-4B6F-488A-9EF4-E8753B736D04}" presName="textRect" presStyleLbl="revTx" presStyleIdx="1" presStyleCnt="2">
        <dgm:presLayoutVars>
          <dgm:chMax val="1"/>
          <dgm:chPref val="1"/>
        </dgm:presLayoutVars>
      </dgm:prSet>
      <dgm:spPr/>
    </dgm:pt>
  </dgm:ptLst>
  <dgm:cxnLst>
    <dgm:cxn modelId="{C0189905-4427-4098-8A62-2D77DF3B2E38}" type="presOf" srcId="{1770C2F9-80CF-4F51-A6AA-08472596C45E}" destId="{D90EF739-20D5-42D7-ABAD-B7B8566CA28B}" srcOrd="0" destOrd="0" presId="urn:microsoft.com/office/officeart/2018/2/layout/IconCircleList"/>
    <dgm:cxn modelId="{41997C18-E549-4770-A0D6-873C646DE4B8}" srcId="{1770C2F9-80CF-4F51-A6AA-08472596C45E}" destId="{39A98298-4B6F-488A-9EF4-E8753B736D04}" srcOrd="1" destOrd="0" parTransId="{E734B9A5-1841-4ADC-9DE4-AA5645D48370}" sibTransId="{5BAA9304-012A-4AE2-BEEC-ED69D081897A}"/>
    <dgm:cxn modelId="{534C4562-FABB-4BD2-9C4B-0AF84F8628EE}" type="presOf" srcId="{144585EA-983D-4C0B-A2B5-4AE21595E958}" destId="{13185382-6FBE-489E-8046-8DDF85765591}" srcOrd="0" destOrd="0" presId="urn:microsoft.com/office/officeart/2018/2/layout/IconCircleList"/>
    <dgm:cxn modelId="{F205C16A-D080-4D79-8C8D-BF1DA018246D}" srcId="{1770C2F9-80CF-4F51-A6AA-08472596C45E}" destId="{144585EA-983D-4C0B-A2B5-4AE21595E958}" srcOrd="0" destOrd="0" parTransId="{2EF64A09-F521-4FCF-84AD-F63F29E2F784}" sibTransId="{4B4FBCA0-5E76-4394-B804-CE2704D7E205}"/>
    <dgm:cxn modelId="{E65C559E-F5F2-467C-B3F1-3744FC57491B}" type="presOf" srcId="{39A98298-4B6F-488A-9EF4-E8753B736D04}" destId="{4F206EA2-4EE8-451A-AD0B-6C75C284A17F}" srcOrd="0" destOrd="0" presId="urn:microsoft.com/office/officeart/2018/2/layout/IconCircleList"/>
    <dgm:cxn modelId="{A98BFDFC-9CA2-4B38-A4C7-B3ECE30A826C}" type="presOf" srcId="{4B4FBCA0-5E76-4394-B804-CE2704D7E205}" destId="{4A48DC21-022B-4828-82F7-5294ED864AB2}" srcOrd="0" destOrd="0" presId="urn:microsoft.com/office/officeart/2018/2/layout/IconCircleList"/>
    <dgm:cxn modelId="{F4426BE8-E9FE-4732-8593-290534E1D375}" type="presParOf" srcId="{D90EF739-20D5-42D7-ABAD-B7B8566CA28B}" destId="{E45D4EF1-196F-42CC-A778-4FBFDCF288E5}" srcOrd="0" destOrd="0" presId="urn:microsoft.com/office/officeart/2018/2/layout/IconCircleList"/>
    <dgm:cxn modelId="{F96D6AFC-47ED-4182-8D40-04FD35B4E658}" type="presParOf" srcId="{E45D4EF1-196F-42CC-A778-4FBFDCF288E5}" destId="{B522FE68-0812-4959-90DA-FA847091B24A}" srcOrd="0" destOrd="0" presId="urn:microsoft.com/office/officeart/2018/2/layout/IconCircleList"/>
    <dgm:cxn modelId="{38161642-02A2-45C3-8396-AAEB6734731B}" type="presParOf" srcId="{B522FE68-0812-4959-90DA-FA847091B24A}" destId="{BC55D8C6-E462-484F-A901-C437B48DAEAB}" srcOrd="0" destOrd="0" presId="urn:microsoft.com/office/officeart/2018/2/layout/IconCircleList"/>
    <dgm:cxn modelId="{54925D91-4693-4A5B-B62A-D9A3414334FA}" type="presParOf" srcId="{B522FE68-0812-4959-90DA-FA847091B24A}" destId="{4D7806DC-A456-48B8-B25E-74CC7A0114BA}" srcOrd="1" destOrd="0" presId="urn:microsoft.com/office/officeart/2018/2/layout/IconCircleList"/>
    <dgm:cxn modelId="{5FF5E6B5-3B2C-4CDD-B081-64AECA68C6F4}" type="presParOf" srcId="{B522FE68-0812-4959-90DA-FA847091B24A}" destId="{E701C8FC-29FC-44A6-9BF3-851C6E43A7CB}" srcOrd="2" destOrd="0" presId="urn:microsoft.com/office/officeart/2018/2/layout/IconCircleList"/>
    <dgm:cxn modelId="{BB39F10E-3BCF-4E74-A10E-E3C8DC135FFF}" type="presParOf" srcId="{B522FE68-0812-4959-90DA-FA847091B24A}" destId="{13185382-6FBE-489E-8046-8DDF85765591}" srcOrd="3" destOrd="0" presId="urn:microsoft.com/office/officeart/2018/2/layout/IconCircleList"/>
    <dgm:cxn modelId="{67D5BE84-92DC-4900-8B4E-6DFA62F1967D}" type="presParOf" srcId="{E45D4EF1-196F-42CC-A778-4FBFDCF288E5}" destId="{4A48DC21-022B-4828-82F7-5294ED864AB2}" srcOrd="1" destOrd="0" presId="urn:microsoft.com/office/officeart/2018/2/layout/IconCircleList"/>
    <dgm:cxn modelId="{C443142D-AC18-4DAD-99B0-4FCA7D937391}" type="presParOf" srcId="{E45D4EF1-196F-42CC-A778-4FBFDCF288E5}" destId="{CCFEEDC4-6233-4B31-90ED-BE8342FB4F73}" srcOrd="2" destOrd="0" presId="urn:microsoft.com/office/officeart/2018/2/layout/IconCircleList"/>
    <dgm:cxn modelId="{B83B96A8-A46B-4486-AA96-3BCED1BC9B79}" type="presParOf" srcId="{CCFEEDC4-6233-4B31-90ED-BE8342FB4F73}" destId="{28875030-569A-47D8-A64A-248586165970}" srcOrd="0" destOrd="0" presId="urn:microsoft.com/office/officeart/2018/2/layout/IconCircleList"/>
    <dgm:cxn modelId="{96690319-8ED6-45ED-A32E-784BC6C70808}" type="presParOf" srcId="{CCFEEDC4-6233-4B31-90ED-BE8342FB4F73}" destId="{6FDFF1C3-CDA2-44BF-AC37-E8612AAA1632}" srcOrd="1" destOrd="0" presId="urn:microsoft.com/office/officeart/2018/2/layout/IconCircleList"/>
    <dgm:cxn modelId="{6F905473-EEB5-4609-BE6A-9D92E1B7FAF0}" type="presParOf" srcId="{CCFEEDC4-6233-4B31-90ED-BE8342FB4F73}" destId="{2DB17E22-AE70-4978-9363-F7093D1E8D76}" srcOrd="2" destOrd="0" presId="urn:microsoft.com/office/officeart/2018/2/layout/IconCircleList"/>
    <dgm:cxn modelId="{FCD3F7BE-59BB-42CC-B2AC-2CD3AC32D5DA}" type="presParOf" srcId="{CCFEEDC4-6233-4B31-90ED-BE8342FB4F73}" destId="{4F206EA2-4EE8-451A-AD0B-6C75C284A17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1178E1-70C3-4070-A183-824DDCB1D60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FD7304C-76A8-481B-8A95-C6046501EB9E}">
      <dgm:prSet custT="1"/>
      <dgm:spPr/>
      <dgm:t>
        <a:bodyPr/>
        <a:lstStyle/>
        <a:p>
          <a:pPr>
            <a:lnSpc>
              <a:spcPct val="100000"/>
            </a:lnSpc>
            <a:defRPr b="1"/>
          </a:pPr>
          <a:r>
            <a:rPr lang="en-US" sz="1500" dirty="0">
              <a:solidFill>
                <a:srgbClr val="FFC000"/>
              </a:solidFill>
            </a:rPr>
            <a:t>Cybercriminals send fraudulent emails pretending to be from legitimate sources</a:t>
          </a:r>
        </a:p>
      </dgm:t>
    </dgm:pt>
    <dgm:pt modelId="{B0CDD756-BB1D-41BC-B9DB-1412873F0DD3}" type="parTrans" cxnId="{DB92764F-BEDB-48E6-BC89-1A7CFAEBE386}">
      <dgm:prSet/>
      <dgm:spPr/>
      <dgm:t>
        <a:bodyPr/>
        <a:lstStyle/>
        <a:p>
          <a:endParaRPr lang="en-US"/>
        </a:p>
      </dgm:t>
    </dgm:pt>
    <dgm:pt modelId="{BD9F3719-3C0A-4B36-AEAC-23AD66000C18}" type="sibTrans" cxnId="{DB92764F-BEDB-48E6-BC89-1A7CFAEBE386}">
      <dgm:prSet/>
      <dgm:spPr/>
      <dgm:t>
        <a:bodyPr/>
        <a:lstStyle/>
        <a:p>
          <a:endParaRPr lang="en-US"/>
        </a:p>
      </dgm:t>
    </dgm:pt>
    <dgm:pt modelId="{A63E151C-4AA5-4A6F-AF32-3474F47FB44D}">
      <dgm:prSet/>
      <dgm:spPr/>
      <dgm:t>
        <a:bodyPr/>
        <a:lstStyle/>
        <a:p>
          <a:pPr>
            <a:lnSpc>
              <a:spcPct val="100000"/>
            </a:lnSpc>
            <a:defRPr b="1"/>
          </a:pPr>
          <a:r>
            <a:rPr lang="en-US"/>
            <a:t>These emails trick people into providing sensitive data</a:t>
          </a:r>
        </a:p>
      </dgm:t>
    </dgm:pt>
    <dgm:pt modelId="{7380CB07-AE4F-4AAC-875D-8AA2F02D1B72}" type="parTrans" cxnId="{113733F9-3EE3-4258-BD63-BB8A4FF0D10A}">
      <dgm:prSet/>
      <dgm:spPr/>
      <dgm:t>
        <a:bodyPr/>
        <a:lstStyle/>
        <a:p>
          <a:endParaRPr lang="en-US"/>
        </a:p>
      </dgm:t>
    </dgm:pt>
    <dgm:pt modelId="{D0A65672-2271-4125-8260-C6ABD837B129}" type="sibTrans" cxnId="{113733F9-3EE3-4258-BD63-BB8A4FF0D10A}">
      <dgm:prSet/>
      <dgm:spPr/>
      <dgm:t>
        <a:bodyPr/>
        <a:lstStyle/>
        <a:p>
          <a:endParaRPr lang="en-US"/>
        </a:p>
      </dgm:t>
    </dgm:pt>
    <dgm:pt modelId="{683779BE-F31B-489D-B275-DF8F56418D49}">
      <dgm:prSet/>
      <dgm:spPr/>
      <dgm:t>
        <a:bodyPr/>
        <a:lstStyle/>
        <a:p>
          <a:pPr>
            <a:lnSpc>
              <a:spcPct val="100000"/>
            </a:lnSpc>
          </a:pPr>
          <a:r>
            <a:rPr lang="en-US" dirty="0">
              <a:solidFill>
                <a:srgbClr val="FFC000"/>
              </a:solidFill>
            </a:rPr>
            <a:t>Never click on unknown links or open unexpected attachments</a:t>
          </a:r>
        </a:p>
      </dgm:t>
    </dgm:pt>
    <dgm:pt modelId="{EBF01AE2-5E4E-4EB5-BAE7-C9FA6EAD15BF}" type="parTrans" cxnId="{73E7129C-FF03-4B46-986B-7DF0D8B81501}">
      <dgm:prSet/>
      <dgm:spPr/>
      <dgm:t>
        <a:bodyPr/>
        <a:lstStyle/>
        <a:p>
          <a:endParaRPr lang="en-US"/>
        </a:p>
      </dgm:t>
    </dgm:pt>
    <dgm:pt modelId="{44C04E9E-9F1F-44F3-B84C-2959B3B7D1FD}" type="sibTrans" cxnId="{73E7129C-FF03-4B46-986B-7DF0D8B81501}">
      <dgm:prSet/>
      <dgm:spPr/>
      <dgm:t>
        <a:bodyPr/>
        <a:lstStyle/>
        <a:p>
          <a:endParaRPr lang="en-US"/>
        </a:p>
      </dgm:t>
    </dgm:pt>
    <dgm:pt modelId="{FE8B41C7-9F9E-40AA-BEBE-94FBF65C553B}">
      <dgm:prSet/>
      <dgm:spPr/>
      <dgm:t>
        <a:bodyPr/>
        <a:lstStyle/>
        <a:p>
          <a:pPr>
            <a:lnSpc>
              <a:spcPct val="100000"/>
            </a:lnSpc>
          </a:pPr>
          <a:r>
            <a:rPr lang="en-US" dirty="0">
              <a:solidFill>
                <a:srgbClr val="FFC000"/>
              </a:solidFill>
            </a:rPr>
            <a:t>Verify the sender’s email address and scrutinize the content before responding</a:t>
          </a:r>
        </a:p>
      </dgm:t>
    </dgm:pt>
    <dgm:pt modelId="{1CF48C53-8A9E-469F-9629-A3C5F7E978DC}" type="parTrans" cxnId="{6DED18B1-FCB7-43A8-99E6-51A01E174B67}">
      <dgm:prSet/>
      <dgm:spPr/>
      <dgm:t>
        <a:bodyPr/>
        <a:lstStyle/>
        <a:p>
          <a:endParaRPr lang="en-US"/>
        </a:p>
      </dgm:t>
    </dgm:pt>
    <dgm:pt modelId="{68DF7B2D-91C4-4ABE-9BA3-F7459D5EA72B}" type="sibTrans" cxnId="{6DED18B1-FCB7-43A8-99E6-51A01E174B67}">
      <dgm:prSet/>
      <dgm:spPr/>
      <dgm:t>
        <a:bodyPr/>
        <a:lstStyle/>
        <a:p>
          <a:endParaRPr lang="en-US"/>
        </a:p>
      </dgm:t>
    </dgm:pt>
    <dgm:pt modelId="{8DE923EA-4A2E-44A9-8F8B-2BC81D8C00DC}" type="pres">
      <dgm:prSet presAssocID="{601178E1-70C3-4070-A183-824DDCB1D608}" presName="root" presStyleCnt="0">
        <dgm:presLayoutVars>
          <dgm:dir/>
          <dgm:resizeHandles val="exact"/>
        </dgm:presLayoutVars>
      </dgm:prSet>
      <dgm:spPr/>
    </dgm:pt>
    <dgm:pt modelId="{39199086-5F68-4842-A3FB-09206429D2D5}" type="pres">
      <dgm:prSet presAssocID="{BFD7304C-76A8-481B-8A95-C6046501EB9E}" presName="compNode" presStyleCnt="0"/>
      <dgm:spPr/>
    </dgm:pt>
    <dgm:pt modelId="{338D2D9F-8760-4FA4-92E7-27F52CE16A87}" type="pres">
      <dgm:prSet presAssocID="{BFD7304C-76A8-481B-8A95-C6046501EB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48800B02-918A-4CF1-B150-A10B2ECC01EA}" type="pres">
      <dgm:prSet presAssocID="{BFD7304C-76A8-481B-8A95-C6046501EB9E}" presName="iconSpace" presStyleCnt="0"/>
      <dgm:spPr/>
    </dgm:pt>
    <dgm:pt modelId="{F1EA6894-5B2C-4743-B54E-36337C85083C}" type="pres">
      <dgm:prSet presAssocID="{BFD7304C-76A8-481B-8A95-C6046501EB9E}" presName="parTx" presStyleLbl="revTx" presStyleIdx="0" presStyleCnt="4" custScaleX="73832" custScaleY="97905">
        <dgm:presLayoutVars>
          <dgm:chMax val="0"/>
          <dgm:chPref val="0"/>
        </dgm:presLayoutVars>
      </dgm:prSet>
      <dgm:spPr/>
    </dgm:pt>
    <dgm:pt modelId="{914F970B-6DB5-4EC5-8773-4572BAD7E71A}" type="pres">
      <dgm:prSet presAssocID="{BFD7304C-76A8-481B-8A95-C6046501EB9E}" presName="txSpace" presStyleCnt="0"/>
      <dgm:spPr/>
    </dgm:pt>
    <dgm:pt modelId="{851DBE61-A240-4201-B8A8-C3B9F48E7427}" type="pres">
      <dgm:prSet presAssocID="{BFD7304C-76A8-481B-8A95-C6046501EB9E}" presName="desTx" presStyleLbl="revTx" presStyleIdx="1" presStyleCnt="4">
        <dgm:presLayoutVars/>
      </dgm:prSet>
      <dgm:spPr/>
    </dgm:pt>
    <dgm:pt modelId="{55236850-B90A-4BF1-BEE1-8F6895C1DCA6}" type="pres">
      <dgm:prSet presAssocID="{BD9F3719-3C0A-4B36-AEAC-23AD66000C18}" presName="sibTrans" presStyleCnt="0"/>
      <dgm:spPr/>
    </dgm:pt>
    <dgm:pt modelId="{409B1E9E-8DB3-4C33-93EC-6B0B51A7E7B9}" type="pres">
      <dgm:prSet presAssocID="{A63E151C-4AA5-4A6F-AF32-3474F47FB44D}" presName="compNode" presStyleCnt="0"/>
      <dgm:spPr/>
    </dgm:pt>
    <dgm:pt modelId="{A521140D-F1A7-4808-A7FA-4FF5F10D7711}" type="pres">
      <dgm:prSet presAssocID="{A63E151C-4AA5-4A6F-AF32-3474F47FB4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BD8C4D6F-F13E-4B97-8928-FA0D9FBDDAD6}" type="pres">
      <dgm:prSet presAssocID="{A63E151C-4AA5-4A6F-AF32-3474F47FB44D}" presName="iconSpace" presStyleCnt="0"/>
      <dgm:spPr/>
    </dgm:pt>
    <dgm:pt modelId="{3EB3C247-D3B4-46D6-90AA-35E2F1A4AAE0}" type="pres">
      <dgm:prSet presAssocID="{A63E151C-4AA5-4A6F-AF32-3474F47FB44D}" presName="parTx" presStyleLbl="revTx" presStyleIdx="2" presStyleCnt="4">
        <dgm:presLayoutVars>
          <dgm:chMax val="0"/>
          <dgm:chPref val="0"/>
        </dgm:presLayoutVars>
      </dgm:prSet>
      <dgm:spPr/>
    </dgm:pt>
    <dgm:pt modelId="{606D9C0D-100F-4D15-A948-4B2B6DC33CBB}" type="pres">
      <dgm:prSet presAssocID="{A63E151C-4AA5-4A6F-AF32-3474F47FB44D}" presName="txSpace" presStyleCnt="0"/>
      <dgm:spPr/>
    </dgm:pt>
    <dgm:pt modelId="{3B6D887C-591D-4425-B994-23524E15662B}" type="pres">
      <dgm:prSet presAssocID="{A63E151C-4AA5-4A6F-AF32-3474F47FB44D}" presName="desTx" presStyleLbl="revTx" presStyleIdx="3" presStyleCnt="4">
        <dgm:presLayoutVars/>
      </dgm:prSet>
      <dgm:spPr/>
    </dgm:pt>
  </dgm:ptLst>
  <dgm:cxnLst>
    <dgm:cxn modelId="{DB92764F-BEDB-48E6-BC89-1A7CFAEBE386}" srcId="{601178E1-70C3-4070-A183-824DDCB1D608}" destId="{BFD7304C-76A8-481B-8A95-C6046501EB9E}" srcOrd="0" destOrd="0" parTransId="{B0CDD756-BB1D-41BC-B9DB-1412873F0DD3}" sibTransId="{BD9F3719-3C0A-4B36-AEAC-23AD66000C18}"/>
    <dgm:cxn modelId="{C3A4E67A-FF37-4E51-BABE-99413605F0D2}" type="presOf" srcId="{FE8B41C7-9F9E-40AA-BEBE-94FBF65C553B}" destId="{3B6D887C-591D-4425-B994-23524E15662B}" srcOrd="0" destOrd="1" presId="urn:microsoft.com/office/officeart/2018/2/layout/IconLabelDescriptionList"/>
    <dgm:cxn modelId="{F6625D8B-E4A8-4EB0-B6C0-5B03BE5BF137}" type="presOf" srcId="{601178E1-70C3-4070-A183-824DDCB1D608}" destId="{8DE923EA-4A2E-44A9-8F8B-2BC81D8C00DC}" srcOrd="0" destOrd="0" presId="urn:microsoft.com/office/officeart/2018/2/layout/IconLabelDescriptionList"/>
    <dgm:cxn modelId="{5EE21A9A-D31E-45F8-8C85-203FC78CADD6}" type="presOf" srcId="{BFD7304C-76A8-481B-8A95-C6046501EB9E}" destId="{F1EA6894-5B2C-4743-B54E-36337C85083C}" srcOrd="0" destOrd="0" presId="urn:microsoft.com/office/officeart/2018/2/layout/IconLabelDescriptionList"/>
    <dgm:cxn modelId="{73E7129C-FF03-4B46-986B-7DF0D8B81501}" srcId="{A63E151C-4AA5-4A6F-AF32-3474F47FB44D}" destId="{683779BE-F31B-489D-B275-DF8F56418D49}" srcOrd="0" destOrd="0" parTransId="{EBF01AE2-5E4E-4EB5-BAE7-C9FA6EAD15BF}" sibTransId="{44C04E9E-9F1F-44F3-B84C-2959B3B7D1FD}"/>
    <dgm:cxn modelId="{13255AA1-1913-4300-A6DB-7A49EF42B554}" type="presOf" srcId="{683779BE-F31B-489D-B275-DF8F56418D49}" destId="{3B6D887C-591D-4425-B994-23524E15662B}" srcOrd="0" destOrd="0" presId="urn:microsoft.com/office/officeart/2018/2/layout/IconLabelDescriptionList"/>
    <dgm:cxn modelId="{6DED18B1-FCB7-43A8-99E6-51A01E174B67}" srcId="{A63E151C-4AA5-4A6F-AF32-3474F47FB44D}" destId="{FE8B41C7-9F9E-40AA-BEBE-94FBF65C553B}" srcOrd="1" destOrd="0" parTransId="{1CF48C53-8A9E-469F-9629-A3C5F7E978DC}" sibTransId="{68DF7B2D-91C4-4ABE-9BA3-F7459D5EA72B}"/>
    <dgm:cxn modelId="{516756F0-0F48-438F-A1A5-4D4B37EF6D16}" type="presOf" srcId="{A63E151C-4AA5-4A6F-AF32-3474F47FB44D}" destId="{3EB3C247-D3B4-46D6-90AA-35E2F1A4AAE0}" srcOrd="0" destOrd="0" presId="urn:microsoft.com/office/officeart/2018/2/layout/IconLabelDescriptionList"/>
    <dgm:cxn modelId="{113733F9-3EE3-4258-BD63-BB8A4FF0D10A}" srcId="{601178E1-70C3-4070-A183-824DDCB1D608}" destId="{A63E151C-4AA5-4A6F-AF32-3474F47FB44D}" srcOrd="1" destOrd="0" parTransId="{7380CB07-AE4F-4AAC-875D-8AA2F02D1B72}" sibTransId="{D0A65672-2271-4125-8260-C6ABD837B129}"/>
    <dgm:cxn modelId="{3DAB9846-812C-4792-9A07-1627F1E7EF02}" type="presParOf" srcId="{8DE923EA-4A2E-44A9-8F8B-2BC81D8C00DC}" destId="{39199086-5F68-4842-A3FB-09206429D2D5}" srcOrd="0" destOrd="0" presId="urn:microsoft.com/office/officeart/2018/2/layout/IconLabelDescriptionList"/>
    <dgm:cxn modelId="{43E92C2E-2163-4EF4-9C6C-48D07768B1E6}" type="presParOf" srcId="{39199086-5F68-4842-A3FB-09206429D2D5}" destId="{338D2D9F-8760-4FA4-92E7-27F52CE16A87}" srcOrd="0" destOrd="0" presId="urn:microsoft.com/office/officeart/2018/2/layout/IconLabelDescriptionList"/>
    <dgm:cxn modelId="{24ACAED4-669C-4E5D-91F8-463FC0D2AAEA}" type="presParOf" srcId="{39199086-5F68-4842-A3FB-09206429D2D5}" destId="{48800B02-918A-4CF1-B150-A10B2ECC01EA}" srcOrd="1" destOrd="0" presId="urn:microsoft.com/office/officeart/2018/2/layout/IconLabelDescriptionList"/>
    <dgm:cxn modelId="{9671635E-BA27-4D7B-B1B9-77ECA11B7349}" type="presParOf" srcId="{39199086-5F68-4842-A3FB-09206429D2D5}" destId="{F1EA6894-5B2C-4743-B54E-36337C85083C}" srcOrd="2" destOrd="0" presId="urn:microsoft.com/office/officeart/2018/2/layout/IconLabelDescriptionList"/>
    <dgm:cxn modelId="{E6EC8EFF-36EE-40D7-9B8D-CF857629234A}" type="presParOf" srcId="{39199086-5F68-4842-A3FB-09206429D2D5}" destId="{914F970B-6DB5-4EC5-8773-4572BAD7E71A}" srcOrd="3" destOrd="0" presId="urn:microsoft.com/office/officeart/2018/2/layout/IconLabelDescriptionList"/>
    <dgm:cxn modelId="{5030D4BB-C5D8-46DC-951B-68FB1662FC11}" type="presParOf" srcId="{39199086-5F68-4842-A3FB-09206429D2D5}" destId="{851DBE61-A240-4201-B8A8-C3B9F48E7427}" srcOrd="4" destOrd="0" presId="urn:microsoft.com/office/officeart/2018/2/layout/IconLabelDescriptionList"/>
    <dgm:cxn modelId="{1F8B1C79-4FCB-41B6-ACD6-7550A611FDFF}" type="presParOf" srcId="{8DE923EA-4A2E-44A9-8F8B-2BC81D8C00DC}" destId="{55236850-B90A-4BF1-BEE1-8F6895C1DCA6}" srcOrd="1" destOrd="0" presId="urn:microsoft.com/office/officeart/2018/2/layout/IconLabelDescriptionList"/>
    <dgm:cxn modelId="{7EB71189-B199-4E71-B130-3E7A1C6C16AA}" type="presParOf" srcId="{8DE923EA-4A2E-44A9-8F8B-2BC81D8C00DC}" destId="{409B1E9E-8DB3-4C33-93EC-6B0B51A7E7B9}" srcOrd="2" destOrd="0" presId="urn:microsoft.com/office/officeart/2018/2/layout/IconLabelDescriptionList"/>
    <dgm:cxn modelId="{172860A4-129E-491C-A303-28E0E06218D8}" type="presParOf" srcId="{409B1E9E-8DB3-4C33-93EC-6B0B51A7E7B9}" destId="{A521140D-F1A7-4808-A7FA-4FF5F10D7711}" srcOrd="0" destOrd="0" presId="urn:microsoft.com/office/officeart/2018/2/layout/IconLabelDescriptionList"/>
    <dgm:cxn modelId="{B2028258-1F11-4FCF-8D59-6430A6F27413}" type="presParOf" srcId="{409B1E9E-8DB3-4C33-93EC-6B0B51A7E7B9}" destId="{BD8C4D6F-F13E-4B97-8928-FA0D9FBDDAD6}" srcOrd="1" destOrd="0" presId="urn:microsoft.com/office/officeart/2018/2/layout/IconLabelDescriptionList"/>
    <dgm:cxn modelId="{4ED7ABBD-A035-4E6B-9500-9F423D2ED0B9}" type="presParOf" srcId="{409B1E9E-8DB3-4C33-93EC-6B0B51A7E7B9}" destId="{3EB3C247-D3B4-46D6-90AA-35E2F1A4AAE0}" srcOrd="2" destOrd="0" presId="urn:microsoft.com/office/officeart/2018/2/layout/IconLabelDescriptionList"/>
    <dgm:cxn modelId="{05A11D0A-A41F-4930-BEFD-D7FE222AC3A8}" type="presParOf" srcId="{409B1E9E-8DB3-4C33-93EC-6B0B51A7E7B9}" destId="{606D9C0D-100F-4D15-A948-4B2B6DC33CBB}" srcOrd="3" destOrd="0" presId="urn:microsoft.com/office/officeart/2018/2/layout/IconLabelDescriptionList"/>
    <dgm:cxn modelId="{73F1279F-2CFB-47A9-BD16-B8F754096577}" type="presParOf" srcId="{409B1E9E-8DB3-4C33-93EC-6B0B51A7E7B9}" destId="{3B6D887C-591D-4425-B994-23524E15662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59F72E-6C97-439B-9592-4A1A97F26E3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AFACBD6-29A1-4026-A9AE-56C29818D8D4}">
      <dgm:prSet/>
      <dgm:spPr/>
      <dgm:t>
        <a:bodyPr/>
        <a:lstStyle/>
        <a:p>
          <a:r>
            <a:rPr lang="en-US" dirty="0">
              <a:solidFill>
                <a:srgbClr val="FFC000"/>
              </a:solidFill>
            </a:rPr>
            <a:t>Attackers manipulate individuals into giving confidential information or access</a:t>
          </a:r>
        </a:p>
      </dgm:t>
    </dgm:pt>
    <dgm:pt modelId="{7BEFC99C-FC32-4296-A7F3-882D60282248}" type="parTrans" cxnId="{0F64A205-F2C1-4A1F-9865-EFD75CC076D2}">
      <dgm:prSet/>
      <dgm:spPr/>
      <dgm:t>
        <a:bodyPr/>
        <a:lstStyle/>
        <a:p>
          <a:endParaRPr lang="en-US"/>
        </a:p>
      </dgm:t>
    </dgm:pt>
    <dgm:pt modelId="{8E74CB16-E792-42BD-91BF-41C419DBFF9C}" type="sibTrans" cxnId="{0F64A205-F2C1-4A1F-9865-EFD75CC076D2}">
      <dgm:prSet/>
      <dgm:spPr/>
      <dgm:t>
        <a:bodyPr/>
        <a:lstStyle/>
        <a:p>
          <a:endParaRPr lang="en-US"/>
        </a:p>
      </dgm:t>
    </dgm:pt>
    <dgm:pt modelId="{E094B749-0C3F-4C83-8192-8EA69810ACDD}">
      <dgm:prSet/>
      <dgm:spPr/>
      <dgm:t>
        <a:bodyPr/>
        <a:lstStyle/>
        <a:p>
          <a:r>
            <a:rPr lang="en-US" dirty="0">
              <a:solidFill>
                <a:srgbClr val="FFC000"/>
              </a:solidFill>
            </a:rPr>
            <a:t>This can occur via phone calls, emails, or even face-to-face interactions</a:t>
          </a:r>
        </a:p>
      </dgm:t>
    </dgm:pt>
    <dgm:pt modelId="{2F58B315-5209-4F05-AA21-D61C9D1116AF}" type="parTrans" cxnId="{D6E0238E-5DB1-4899-8511-F7260119262E}">
      <dgm:prSet/>
      <dgm:spPr/>
      <dgm:t>
        <a:bodyPr/>
        <a:lstStyle/>
        <a:p>
          <a:endParaRPr lang="en-US"/>
        </a:p>
      </dgm:t>
    </dgm:pt>
    <dgm:pt modelId="{2225B267-9CD4-40FC-B7B4-06B257F5EAF3}" type="sibTrans" cxnId="{D6E0238E-5DB1-4899-8511-F7260119262E}">
      <dgm:prSet/>
      <dgm:spPr/>
      <dgm:t>
        <a:bodyPr/>
        <a:lstStyle/>
        <a:p>
          <a:endParaRPr lang="en-US"/>
        </a:p>
      </dgm:t>
    </dgm:pt>
    <dgm:pt modelId="{91864CCC-487E-489B-BC3C-425BB8F981BD}">
      <dgm:prSet custT="1"/>
      <dgm:spPr/>
      <dgm:t>
        <a:bodyPr/>
        <a:lstStyle/>
        <a:p>
          <a:r>
            <a:rPr lang="en-US" sz="1400" dirty="0">
              <a:solidFill>
                <a:srgbClr val="FF0000"/>
              </a:solidFill>
            </a:rPr>
            <a:t>Verify the identity of anyone requesting sensitive information</a:t>
          </a:r>
        </a:p>
      </dgm:t>
    </dgm:pt>
    <dgm:pt modelId="{2A006259-AE35-406A-81C5-A6C77DD4C7B9}" type="parTrans" cxnId="{6D637612-A68F-48C6-B5CA-6B0CB0F1815D}">
      <dgm:prSet/>
      <dgm:spPr/>
      <dgm:t>
        <a:bodyPr/>
        <a:lstStyle/>
        <a:p>
          <a:endParaRPr lang="en-US"/>
        </a:p>
      </dgm:t>
    </dgm:pt>
    <dgm:pt modelId="{B2A53526-BA92-48E6-BBE7-1A5DEB97B6C8}" type="sibTrans" cxnId="{6D637612-A68F-48C6-B5CA-6B0CB0F1815D}">
      <dgm:prSet/>
      <dgm:spPr/>
      <dgm:t>
        <a:bodyPr/>
        <a:lstStyle/>
        <a:p>
          <a:endParaRPr lang="en-US"/>
        </a:p>
      </dgm:t>
    </dgm:pt>
    <dgm:pt modelId="{5E7E2903-BD23-46F7-8930-C6F9B1BFCC68}">
      <dgm:prSet custT="1"/>
      <dgm:spPr/>
      <dgm:t>
        <a:bodyPr/>
        <a:lstStyle/>
        <a:p>
          <a:r>
            <a:rPr lang="en-US" sz="1400" dirty="0">
              <a:solidFill>
                <a:srgbClr val="FF0000"/>
              </a:solidFill>
            </a:rPr>
            <a:t>Be cautious of unusual requests and report any suspicious behavior</a:t>
          </a:r>
        </a:p>
      </dgm:t>
    </dgm:pt>
    <dgm:pt modelId="{343B82CE-9690-4A27-A6DD-C7DE8615D77D}" type="parTrans" cxnId="{466F4C22-B1F1-4559-A228-3CB80C59B94D}">
      <dgm:prSet/>
      <dgm:spPr/>
      <dgm:t>
        <a:bodyPr/>
        <a:lstStyle/>
        <a:p>
          <a:endParaRPr lang="en-US"/>
        </a:p>
      </dgm:t>
    </dgm:pt>
    <dgm:pt modelId="{40AFFC80-C51A-40C8-AA7E-DF19BCC33BE4}" type="sibTrans" cxnId="{466F4C22-B1F1-4559-A228-3CB80C59B94D}">
      <dgm:prSet/>
      <dgm:spPr/>
      <dgm:t>
        <a:bodyPr/>
        <a:lstStyle/>
        <a:p>
          <a:endParaRPr lang="en-US"/>
        </a:p>
      </dgm:t>
    </dgm:pt>
    <dgm:pt modelId="{EB51A705-3828-4A4B-A257-FA44DD385E6E}" type="pres">
      <dgm:prSet presAssocID="{A659F72E-6C97-439B-9592-4A1A97F26E3F}" presName="root" presStyleCnt="0">
        <dgm:presLayoutVars>
          <dgm:dir/>
          <dgm:resizeHandles val="exact"/>
        </dgm:presLayoutVars>
      </dgm:prSet>
      <dgm:spPr/>
    </dgm:pt>
    <dgm:pt modelId="{790F2A56-5948-486A-B5A4-8B6A53F4FEDF}" type="pres">
      <dgm:prSet presAssocID="{BAFACBD6-29A1-4026-A9AE-56C29818D8D4}" presName="compNode" presStyleCnt="0"/>
      <dgm:spPr/>
    </dgm:pt>
    <dgm:pt modelId="{B0638A9B-1547-48C9-8C22-FB8E5A354BB8}" type="pres">
      <dgm:prSet presAssocID="{BAFACBD6-29A1-4026-A9AE-56C29818D8D4}" presName="bgRect" presStyleLbl="bgShp" presStyleIdx="0" presStyleCnt="2"/>
      <dgm:spPr/>
    </dgm:pt>
    <dgm:pt modelId="{785C28D2-C3BF-4FA9-A105-58CE2E9B8DF5}" type="pres">
      <dgm:prSet presAssocID="{BAFACBD6-29A1-4026-A9AE-56C29818D8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FABD3FB4-63AB-4805-AE80-2548DF461878}" type="pres">
      <dgm:prSet presAssocID="{BAFACBD6-29A1-4026-A9AE-56C29818D8D4}" presName="spaceRect" presStyleCnt="0"/>
      <dgm:spPr/>
    </dgm:pt>
    <dgm:pt modelId="{40384E00-0436-4D88-A5CB-C7ECA8E147F3}" type="pres">
      <dgm:prSet presAssocID="{BAFACBD6-29A1-4026-A9AE-56C29818D8D4}" presName="parTx" presStyleLbl="revTx" presStyleIdx="0" presStyleCnt="3">
        <dgm:presLayoutVars>
          <dgm:chMax val="0"/>
          <dgm:chPref val="0"/>
        </dgm:presLayoutVars>
      </dgm:prSet>
      <dgm:spPr/>
    </dgm:pt>
    <dgm:pt modelId="{4E0E1EBA-440E-43B9-856F-198C1B61D4B0}" type="pres">
      <dgm:prSet presAssocID="{8E74CB16-E792-42BD-91BF-41C419DBFF9C}" presName="sibTrans" presStyleCnt="0"/>
      <dgm:spPr/>
    </dgm:pt>
    <dgm:pt modelId="{0F5D6B3E-CF4A-4331-A8EE-E293713B39C7}" type="pres">
      <dgm:prSet presAssocID="{E094B749-0C3F-4C83-8192-8EA69810ACDD}" presName="compNode" presStyleCnt="0"/>
      <dgm:spPr/>
    </dgm:pt>
    <dgm:pt modelId="{1FDD588B-F3A3-4416-BF7D-75B8C1794CF5}" type="pres">
      <dgm:prSet presAssocID="{E094B749-0C3F-4C83-8192-8EA69810ACDD}" presName="bgRect" presStyleLbl="bgShp" presStyleIdx="1" presStyleCnt="2"/>
      <dgm:spPr/>
    </dgm:pt>
    <dgm:pt modelId="{00D4F362-ACA3-4F45-BEB2-8E2A8ECA0757}" type="pres">
      <dgm:prSet presAssocID="{E094B749-0C3F-4C83-8192-8EA69810AC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eiver"/>
        </a:ext>
      </dgm:extLst>
    </dgm:pt>
    <dgm:pt modelId="{0BCFA688-0315-43D7-96AD-9269B984F1FF}" type="pres">
      <dgm:prSet presAssocID="{E094B749-0C3F-4C83-8192-8EA69810ACDD}" presName="spaceRect" presStyleCnt="0"/>
      <dgm:spPr/>
    </dgm:pt>
    <dgm:pt modelId="{15F2002A-EC54-48F3-B846-D539FDE62BBF}" type="pres">
      <dgm:prSet presAssocID="{E094B749-0C3F-4C83-8192-8EA69810ACDD}" presName="parTx" presStyleLbl="revTx" presStyleIdx="1" presStyleCnt="3">
        <dgm:presLayoutVars>
          <dgm:chMax val="0"/>
          <dgm:chPref val="0"/>
        </dgm:presLayoutVars>
      </dgm:prSet>
      <dgm:spPr/>
    </dgm:pt>
    <dgm:pt modelId="{A1FF0B5D-10F3-404D-ACAB-F15AD13D4435}" type="pres">
      <dgm:prSet presAssocID="{E094B749-0C3F-4C83-8192-8EA69810ACDD}" presName="desTx" presStyleLbl="revTx" presStyleIdx="2" presStyleCnt="3" custScaleX="234139" custScaleY="10797" custLinFactX="-8138" custLinFactY="1382776" custLinFactNeighborX="-100000" custLinFactNeighborY="1400000">
        <dgm:presLayoutVars/>
      </dgm:prSet>
      <dgm:spPr/>
    </dgm:pt>
  </dgm:ptLst>
  <dgm:cxnLst>
    <dgm:cxn modelId="{0F64A205-F2C1-4A1F-9865-EFD75CC076D2}" srcId="{A659F72E-6C97-439B-9592-4A1A97F26E3F}" destId="{BAFACBD6-29A1-4026-A9AE-56C29818D8D4}" srcOrd="0" destOrd="0" parTransId="{7BEFC99C-FC32-4296-A7F3-882D60282248}" sibTransId="{8E74CB16-E792-42BD-91BF-41C419DBFF9C}"/>
    <dgm:cxn modelId="{2C06EC11-93D1-462C-8980-BB8E665F444A}" type="presOf" srcId="{91864CCC-487E-489B-BC3C-425BB8F981BD}" destId="{A1FF0B5D-10F3-404D-ACAB-F15AD13D4435}" srcOrd="0" destOrd="0" presId="urn:microsoft.com/office/officeart/2018/2/layout/IconVerticalSolidList"/>
    <dgm:cxn modelId="{6D637612-A68F-48C6-B5CA-6B0CB0F1815D}" srcId="{E094B749-0C3F-4C83-8192-8EA69810ACDD}" destId="{91864CCC-487E-489B-BC3C-425BB8F981BD}" srcOrd="0" destOrd="0" parTransId="{2A006259-AE35-406A-81C5-A6C77DD4C7B9}" sibTransId="{B2A53526-BA92-48E6-BBE7-1A5DEB97B6C8}"/>
    <dgm:cxn modelId="{466F4C22-B1F1-4559-A228-3CB80C59B94D}" srcId="{E094B749-0C3F-4C83-8192-8EA69810ACDD}" destId="{5E7E2903-BD23-46F7-8930-C6F9B1BFCC68}" srcOrd="1" destOrd="0" parTransId="{343B82CE-9690-4A27-A6DD-C7DE8615D77D}" sibTransId="{40AFFC80-C51A-40C8-AA7E-DF19BCC33BE4}"/>
    <dgm:cxn modelId="{76B84624-9BF6-41CE-BBD6-222741176031}" type="presOf" srcId="{BAFACBD6-29A1-4026-A9AE-56C29818D8D4}" destId="{40384E00-0436-4D88-A5CB-C7ECA8E147F3}" srcOrd="0" destOrd="0" presId="urn:microsoft.com/office/officeart/2018/2/layout/IconVerticalSolidList"/>
    <dgm:cxn modelId="{F341573F-4130-4B72-AFD9-B204878FB623}" type="presOf" srcId="{E094B749-0C3F-4C83-8192-8EA69810ACDD}" destId="{15F2002A-EC54-48F3-B846-D539FDE62BBF}" srcOrd="0" destOrd="0" presId="urn:microsoft.com/office/officeart/2018/2/layout/IconVerticalSolidList"/>
    <dgm:cxn modelId="{D6E0238E-5DB1-4899-8511-F7260119262E}" srcId="{A659F72E-6C97-439B-9592-4A1A97F26E3F}" destId="{E094B749-0C3F-4C83-8192-8EA69810ACDD}" srcOrd="1" destOrd="0" parTransId="{2F58B315-5209-4F05-AA21-D61C9D1116AF}" sibTransId="{2225B267-9CD4-40FC-B7B4-06B257F5EAF3}"/>
    <dgm:cxn modelId="{0DD7F1C7-F275-4B2F-B8FE-37E9F8CE2B7A}" type="presOf" srcId="{5E7E2903-BD23-46F7-8930-C6F9B1BFCC68}" destId="{A1FF0B5D-10F3-404D-ACAB-F15AD13D4435}" srcOrd="0" destOrd="1" presId="urn:microsoft.com/office/officeart/2018/2/layout/IconVerticalSolidList"/>
    <dgm:cxn modelId="{4CF701E4-B103-4DEE-8167-D4722C0AB8FA}" type="presOf" srcId="{A659F72E-6C97-439B-9592-4A1A97F26E3F}" destId="{EB51A705-3828-4A4B-A257-FA44DD385E6E}" srcOrd="0" destOrd="0" presId="urn:microsoft.com/office/officeart/2018/2/layout/IconVerticalSolidList"/>
    <dgm:cxn modelId="{94C614B6-F780-4BF5-8F6D-9A87F87D1F19}" type="presParOf" srcId="{EB51A705-3828-4A4B-A257-FA44DD385E6E}" destId="{790F2A56-5948-486A-B5A4-8B6A53F4FEDF}" srcOrd="0" destOrd="0" presId="urn:microsoft.com/office/officeart/2018/2/layout/IconVerticalSolidList"/>
    <dgm:cxn modelId="{16F579EC-1D43-47C6-BF25-6D9C007377CA}" type="presParOf" srcId="{790F2A56-5948-486A-B5A4-8B6A53F4FEDF}" destId="{B0638A9B-1547-48C9-8C22-FB8E5A354BB8}" srcOrd="0" destOrd="0" presId="urn:microsoft.com/office/officeart/2018/2/layout/IconVerticalSolidList"/>
    <dgm:cxn modelId="{AAF784A3-9F45-4A48-A9A5-99EAADCC68C6}" type="presParOf" srcId="{790F2A56-5948-486A-B5A4-8B6A53F4FEDF}" destId="{785C28D2-C3BF-4FA9-A105-58CE2E9B8DF5}" srcOrd="1" destOrd="0" presId="urn:microsoft.com/office/officeart/2018/2/layout/IconVerticalSolidList"/>
    <dgm:cxn modelId="{41A88405-32C7-4212-BC73-31A4A23ED7B2}" type="presParOf" srcId="{790F2A56-5948-486A-B5A4-8B6A53F4FEDF}" destId="{FABD3FB4-63AB-4805-AE80-2548DF461878}" srcOrd="2" destOrd="0" presId="urn:microsoft.com/office/officeart/2018/2/layout/IconVerticalSolidList"/>
    <dgm:cxn modelId="{A9FAF3AE-92C0-46C2-BCD1-2C00F71BC165}" type="presParOf" srcId="{790F2A56-5948-486A-B5A4-8B6A53F4FEDF}" destId="{40384E00-0436-4D88-A5CB-C7ECA8E147F3}" srcOrd="3" destOrd="0" presId="urn:microsoft.com/office/officeart/2018/2/layout/IconVerticalSolidList"/>
    <dgm:cxn modelId="{5C1F46E5-1974-4C61-9A25-5A934A1EF153}" type="presParOf" srcId="{EB51A705-3828-4A4B-A257-FA44DD385E6E}" destId="{4E0E1EBA-440E-43B9-856F-198C1B61D4B0}" srcOrd="1" destOrd="0" presId="urn:microsoft.com/office/officeart/2018/2/layout/IconVerticalSolidList"/>
    <dgm:cxn modelId="{EE950901-AF91-4DC9-9632-D2A0B33D28A3}" type="presParOf" srcId="{EB51A705-3828-4A4B-A257-FA44DD385E6E}" destId="{0F5D6B3E-CF4A-4331-A8EE-E293713B39C7}" srcOrd="2" destOrd="0" presId="urn:microsoft.com/office/officeart/2018/2/layout/IconVerticalSolidList"/>
    <dgm:cxn modelId="{E938910F-28F3-44FE-B59C-9F39F3CAF8AD}" type="presParOf" srcId="{0F5D6B3E-CF4A-4331-A8EE-E293713B39C7}" destId="{1FDD588B-F3A3-4416-BF7D-75B8C1794CF5}" srcOrd="0" destOrd="0" presId="urn:microsoft.com/office/officeart/2018/2/layout/IconVerticalSolidList"/>
    <dgm:cxn modelId="{091D092B-42C0-4C6C-9F2E-15303DD315C4}" type="presParOf" srcId="{0F5D6B3E-CF4A-4331-A8EE-E293713B39C7}" destId="{00D4F362-ACA3-4F45-BEB2-8E2A8ECA0757}" srcOrd="1" destOrd="0" presId="urn:microsoft.com/office/officeart/2018/2/layout/IconVerticalSolidList"/>
    <dgm:cxn modelId="{54831CF8-4670-4CAC-A73C-67ECE7F99EF0}" type="presParOf" srcId="{0F5D6B3E-CF4A-4331-A8EE-E293713B39C7}" destId="{0BCFA688-0315-43D7-96AD-9269B984F1FF}" srcOrd="2" destOrd="0" presId="urn:microsoft.com/office/officeart/2018/2/layout/IconVerticalSolidList"/>
    <dgm:cxn modelId="{BABD5F30-9690-4211-82D0-B1F7C41E9B63}" type="presParOf" srcId="{0F5D6B3E-CF4A-4331-A8EE-E293713B39C7}" destId="{15F2002A-EC54-48F3-B846-D539FDE62BBF}" srcOrd="3" destOrd="0" presId="urn:microsoft.com/office/officeart/2018/2/layout/IconVerticalSolidList"/>
    <dgm:cxn modelId="{B5ED3F6A-6F28-4DF3-8308-D6FE9AF588FF}" type="presParOf" srcId="{0F5D6B3E-CF4A-4331-A8EE-E293713B39C7}" destId="{A1FF0B5D-10F3-404D-ACAB-F15AD13D443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CBAAF1-D070-4476-8D9D-90C4E3EB895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09D3E4-F036-4223-87DF-F9E639598DA3}">
      <dgm:prSet/>
      <dgm:spPr/>
      <dgm:t>
        <a:bodyPr/>
        <a:lstStyle/>
        <a:p>
          <a:pPr>
            <a:lnSpc>
              <a:spcPct val="100000"/>
            </a:lnSpc>
            <a:defRPr b="1"/>
          </a:pPr>
          <a:r>
            <a:rPr lang="en-US" dirty="0">
              <a:solidFill>
                <a:srgbClr val="FFFF00"/>
              </a:solidFill>
            </a:rPr>
            <a:t>Malware: Malicious software that can infect systems and steal data</a:t>
          </a:r>
        </a:p>
      </dgm:t>
    </dgm:pt>
    <dgm:pt modelId="{B1185363-6892-4544-88E9-04629D0E0358}" type="parTrans" cxnId="{20ED8AF0-015B-41EF-87F9-A5DF90DEECBF}">
      <dgm:prSet/>
      <dgm:spPr/>
      <dgm:t>
        <a:bodyPr/>
        <a:lstStyle/>
        <a:p>
          <a:endParaRPr lang="en-US"/>
        </a:p>
      </dgm:t>
    </dgm:pt>
    <dgm:pt modelId="{21850E55-CD23-4D94-B5C3-CFE4BF352041}" type="sibTrans" cxnId="{20ED8AF0-015B-41EF-87F9-A5DF90DEECBF}">
      <dgm:prSet/>
      <dgm:spPr/>
      <dgm:t>
        <a:bodyPr/>
        <a:lstStyle/>
        <a:p>
          <a:endParaRPr lang="en-US"/>
        </a:p>
      </dgm:t>
    </dgm:pt>
    <dgm:pt modelId="{14FA7367-11B6-4128-9910-546EC05B4F60}">
      <dgm:prSet/>
      <dgm:spPr/>
      <dgm:t>
        <a:bodyPr/>
        <a:lstStyle/>
        <a:p>
          <a:pPr>
            <a:lnSpc>
              <a:spcPct val="100000"/>
            </a:lnSpc>
            <a:defRPr b="1"/>
          </a:pPr>
          <a:r>
            <a:rPr lang="en-US" dirty="0">
              <a:solidFill>
                <a:srgbClr val="FFFF00"/>
              </a:solidFill>
            </a:rPr>
            <a:t>Ransomware</a:t>
          </a:r>
          <a:r>
            <a:rPr lang="en-US" dirty="0"/>
            <a:t>: Locks access to files or systems until a ransom is paid</a:t>
          </a:r>
        </a:p>
      </dgm:t>
    </dgm:pt>
    <dgm:pt modelId="{3771028E-B07F-4954-89E3-42BA65A02764}" type="parTrans" cxnId="{0D28A99F-8EAB-4778-82C3-30016F3CD15D}">
      <dgm:prSet/>
      <dgm:spPr/>
      <dgm:t>
        <a:bodyPr/>
        <a:lstStyle/>
        <a:p>
          <a:endParaRPr lang="en-US"/>
        </a:p>
      </dgm:t>
    </dgm:pt>
    <dgm:pt modelId="{63241116-F9A0-434D-9D1D-3E77D9509A06}" type="sibTrans" cxnId="{0D28A99F-8EAB-4778-82C3-30016F3CD15D}">
      <dgm:prSet/>
      <dgm:spPr/>
      <dgm:t>
        <a:bodyPr/>
        <a:lstStyle/>
        <a:p>
          <a:endParaRPr lang="en-US"/>
        </a:p>
      </dgm:t>
    </dgm:pt>
    <dgm:pt modelId="{8AFE9731-3706-441A-8D37-56948528255C}">
      <dgm:prSet/>
      <dgm:spPr/>
      <dgm:t>
        <a:bodyPr/>
        <a:lstStyle/>
        <a:p>
          <a:pPr>
            <a:lnSpc>
              <a:spcPct val="100000"/>
            </a:lnSpc>
          </a:pPr>
          <a:r>
            <a:rPr lang="en-US" dirty="0">
              <a:solidFill>
                <a:srgbClr val="FFFF00"/>
              </a:solidFill>
            </a:rPr>
            <a:t>Avoid downloading software or files from unknown sources</a:t>
          </a:r>
        </a:p>
      </dgm:t>
    </dgm:pt>
    <dgm:pt modelId="{7688B8C6-037D-4EE0-9BFA-3B407A4AE819}" type="parTrans" cxnId="{0F38BAFD-3E51-4F5C-8E7B-EF6E9DB628A7}">
      <dgm:prSet/>
      <dgm:spPr/>
      <dgm:t>
        <a:bodyPr/>
        <a:lstStyle/>
        <a:p>
          <a:endParaRPr lang="en-US"/>
        </a:p>
      </dgm:t>
    </dgm:pt>
    <dgm:pt modelId="{E5F75CC8-5B54-4015-9BED-A0528322D92B}" type="sibTrans" cxnId="{0F38BAFD-3E51-4F5C-8E7B-EF6E9DB628A7}">
      <dgm:prSet/>
      <dgm:spPr/>
      <dgm:t>
        <a:bodyPr/>
        <a:lstStyle/>
        <a:p>
          <a:endParaRPr lang="en-US"/>
        </a:p>
      </dgm:t>
    </dgm:pt>
    <dgm:pt modelId="{F91457D0-DB39-454D-85D9-502BF7DB8D6D}">
      <dgm:prSet/>
      <dgm:spPr/>
      <dgm:t>
        <a:bodyPr/>
        <a:lstStyle/>
        <a:p>
          <a:pPr>
            <a:lnSpc>
              <a:spcPct val="100000"/>
            </a:lnSpc>
          </a:pPr>
          <a:r>
            <a:rPr lang="en-US" dirty="0">
              <a:solidFill>
                <a:srgbClr val="FFFF00"/>
              </a:solidFill>
            </a:rPr>
            <a:t>Keep antivirus software updated and scan regularly for threats</a:t>
          </a:r>
        </a:p>
      </dgm:t>
    </dgm:pt>
    <dgm:pt modelId="{5BE6495C-2DD6-419F-9195-5876C715634E}" type="parTrans" cxnId="{F99D4B5F-9DC8-4630-BFFC-572134EFF10F}">
      <dgm:prSet/>
      <dgm:spPr/>
      <dgm:t>
        <a:bodyPr/>
        <a:lstStyle/>
        <a:p>
          <a:endParaRPr lang="en-US"/>
        </a:p>
      </dgm:t>
    </dgm:pt>
    <dgm:pt modelId="{756AD2BF-931C-4C30-945C-B8E405EBF6D1}" type="sibTrans" cxnId="{F99D4B5F-9DC8-4630-BFFC-572134EFF10F}">
      <dgm:prSet/>
      <dgm:spPr/>
      <dgm:t>
        <a:bodyPr/>
        <a:lstStyle/>
        <a:p>
          <a:endParaRPr lang="en-US"/>
        </a:p>
      </dgm:t>
    </dgm:pt>
    <dgm:pt modelId="{E9EAB3A4-3E0D-4ED9-A6BF-3D57D6FEFFB9}" type="pres">
      <dgm:prSet presAssocID="{E2CBAAF1-D070-4476-8D9D-90C4E3EB895D}" presName="root" presStyleCnt="0">
        <dgm:presLayoutVars>
          <dgm:dir/>
          <dgm:resizeHandles val="exact"/>
        </dgm:presLayoutVars>
      </dgm:prSet>
      <dgm:spPr/>
    </dgm:pt>
    <dgm:pt modelId="{92711987-98E3-4205-B52A-14E1D7C1CF2C}" type="pres">
      <dgm:prSet presAssocID="{0E09D3E4-F036-4223-87DF-F9E639598DA3}" presName="compNode" presStyleCnt="0"/>
      <dgm:spPr/>
    </dgm:pt>
    <dgm:pt modelId="{A8671B5C-C0BE-4D73-ADBF-BA60E9FD4FA1}" type="pres">
      <dgm:prSet presAssocID="{0E09D3E4-F036-4223-87DF-F9E639598DA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B6A975E-999A-47B9-9DD3-BEC2F37F3210}" type="pres">
      <dgm:prSet presAssocID="{0E09D3E4-F036-4223-87DF-F9E639598DA3}" presName="iconSpace" presStyleCnt="0"/>
      <dgm:spPr/>
    </dgm:pt>
    <dgm:pt modelId="{87BD0053-D862-49F2-B33E-58A801BE95C3}" type="pres">
      <dgm:prSet presAssocID="{0E09D3E4-F036-4223-87DF-F9E639598DA3}" presName="parTx" presStyleLbl="revTx" presStyleIdx="0" presStyleCnt="4">
        <dgm:presLayoutVars>
          <dgm:chMax val="0"/>
          <dgm:chPref val="0"/>
        </dgm:presLayoutVars>
      </dgm:prSet>
      <dgm:spPr/>
    </dgm:pt>
    <dgm:pt modelId="{AD830EB5-13AA-4A68-B8F6-78C0FD38FE4D}" type="pres">
      <dgm:prSet presAssocID="{0E09D3E4-F036-4223-87DF-F9E639598DA3}" presName="txSpace" presStyleCnt="0"/>
      <dgm:spPr/>
    </dgm:pt>
    <dgm:pt modelId="{97A04F8D-B062-4C64-958E-C8AEF7F4B4D5}" type="pres">
      <dgm:prSet presAssocID="{0E09D3E4-F036-4223-87DF-F9E639598DA3}" presName="desTx" presStyleLbl="revTx" presStyleIdx="1" presStyleCnt="4">
        <dgm:presLayoutVars/>
      </dgm:prSet>
      <dgm:spPr/>
    </dgm:pt>
    <dgm:pt modelId="{1B0821B9-2066-45E6-8733-39121D4D4FCA}" type="pres">
      <dgm:prSet presAssocID="{21850E55-CD23-4D94-B5C3-CFE4BF352041}" presName="sibTrans" presStyleCnt="0"/>
      <dgm:spPr/>
    </dgm:pt>
    <dgm:pt modelId="{86423835-74A8-45C4-9FEE-6C5418EC3EAC}" type="pres">
      <dgm:prSet presAssocID="{14FA7367-11B6-4128-9910-546EC05B4F60}" presName="compNode" presStyleCnt="0"/>
      <dgm:spPr/>
    </dgm:pt>
    <dgm:pt modelId="{35DFE2A9-1772-46A6-A92B-95AF8784C27B}" type="pres">
      <dgm:prSet presAssocID="{14FA7367-11B6-4128-9910-546EC05B4F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CAE4F3E3-ACD2-4CF5-AA93-9ADE269186A1}" type="pres">
      <dgm:prSet presAssocID="{14FA7367-11B6-4128-9910-546EC05B4F60}" presName="iconSpace" presStyleCnt="0"/>
      <dgm:spPr/>
    </dgm:pt>
    <dgm:pt modelId="{D218C0A6-6930-4C0C-A3CD-BE62335188B6}" type="pres">
      <dgm:prSet presAssocID="{14FA7367-11B6-4128-9910-546EC05B4F60}" presName="parTx" presStyleLbl="revTx" presStyleIdx="2" presStyleCnt="4">
        <dgm:presLayoutVars>
          <dgm:chMax val="0"/>
          <dgm:chPref val="0"/>
        </dgm:presLayoutVars>
      </dgm:prSet>
      <dgm:spPr/>
    </dgm:pt>
    <dgm:pt modelId="{16E5174C-1A74-40EE-A1BD-7564D4F6F39C}" type="pres">
      <dgm:prSet presAssocID="{14FA7367-11B6-4128-9910-546EC05B4F60}" presName="txSpace" presStyleCnt="0"/>
      <dgm:spPr/>
    </dgm:pt>
    <dgm:pt modelId="{ED29E569-3B51-48C4-A49F-ED4C0BB3B1C7}" type="pres">
      <dgm:prSet presAssocID="{14FA7367-11B6-4128-9910-546EC05B4F60}" presName="desTx" presStyleLbl="revTx" presStyleIdx="3" presStyleCnt="4">
        <dgm:presLayoutVars/>
      </dgm:prSet>
      <dgm:spPr/>
    </dgm:pt>
  </dgm:ptLst>
  <dgm:cxnLst>
    <dgm:cxn modelId="{49BD3B12-86A6-427C-8731-99B445755327}" type="presOf" srcId="{E2CBAAF1-D070-4476-8D9D-90C4E3EB895D}" destId="{E9EAB3A4-3E0D-4ED9-A6BF-3D57D6FEFFB9}" srcOrd="0" destOrd="0" presId="urn:microsoft.com/office/officeart/2018/2/layout/IconLabelDescriptionList"/>
    <dgm:cxn modelId="{F99D4B5F-9DC8-4630-BFFC-572134EFF10F}" srcId="{14FA7367-11B6-4128-9910-546EC05B4F60}" destId="{F91457D0-DB39-454D-85D9-502BF7DB8D6D}" srcOrd="1" destOrd="0" parTransId="{5BE6495C-2DD6-419F-9195-5876C715634E}" sibTransId="{756AD2BF-931C-4C30-945C-B8E405EBF6D1}"/>
    <dgm:cxn modelId="{17488041-565F-489F-B109-5C269BE78320}" type="presOf" srcId="{14FA7367-11B6-4128-9910-546EC05B4F60}" destId="{D218C0A6-6930-4C0C-A3CD-BE62335188B6}" srcOrd="0" destOrd="0" presId="urn:microsoft.com/office/officeart/2018/2/layout/IconLabelDescriptionList"/>
    <dgm:cxn modelId="{07CB304F-D6C6-4633-A9AF-BEF5EBB1CCBD}" type="presOf" srcId="{0E09D3E4-F036-4223-87DF-F9E639598DA3}" destId="{87BD0053-D862-49F2-B33E-58A801BE95C3}" srcOrd="0" destOrd="0" presId="urn:microsoft.com/office/officeart/2018/2/layout/IconLabelDescriptionList"/>
    <dgm:cxn modelId="{918B9096-62E1-4DD7-A586-97C330D36DF1}" type="presOf" srcId="{8AFE9731-3706-441A-8D37-56948528255C}" destId="{ED29E569-3B51-48C4-A49F-ED4C0BB3B1C7}" srcOrd="0" destOrd="0" presId="urn:microsoft.com/office/officeart/2018/2/layout/IconLabelDescriptionList"/>
    <dgm:cxn modelId="{0D28A99F-8EAB-4778-82C3-30016F3CD15D}" srcId="{E2CBAAF1-D070-4476-8D9D-90C4E3EB895D}" destId="{14FA7367-11B6-4128-9910-546EC05B4F60}" srcOrd="1" destOrd="0" parTransId="{3771028E-B07F-4954-89E3-42BA65A02764}" sibTransId="{63241116-F9A0-434D-9D1D-3E77D9509A06}"/>
    <dgm:cxn modelId="{67067EDC-DAE2-4D27-9D6D-2253A78DD376}" type="presOf" srcId="{F91457D0-DB39-454D-85D9-502BF7DB8D6D}" destId="{ED29E569-3B51-48C4-A49F-ED4C0BB3B1C7}" srcOrd="0" destOrd="1" presId="urn:microsoft.com/office/officeart/2018/2/layout/IconLabelDescriptionList"/>
    <dgm:cxn modelId="{20ED8AF0-015B-41EF-87F9-A5DF90DEECBF}" srcId="{E2CBAAF1-D070-4476-8D9D-90C4E3EB895D}" destId="{0E09D3E4-F036-4223-87DF-F9E639598DA3}" srcOrd="0" destOrd="0" parTransId="{B1185363-6892-4544-88E9-04629D0E0358}" sibTransId="{21850E55-CD23-4D94-B5C3-CFE4BF352041}"/>
    <dgm:cxn modelId="{0F38BAFD-3E51-4F5C-8E7B-EF6E9DB628A7}" srcId="{14FA7367-11B6-4128-9910-546EC05B4F60}" destId="{8AFE9731-3706-441A-8D37-56948528255C}" srcOrd="0" destOrd="0" parTransId="{7688B8C6-037D-4EE0-9BFA-3B407A4AE819}" sibTransId="{E5F75CC8-5B54-4015-9BED-A0528322D92B}"/>
    <dgm:cxn modelId="{3EF663FC-4ACE-42BA-82AF-73463D21BF31}" type="presParOf" srcId="{E9EAB3A4-3E0D-4ED9-A6BF-3D57D6FEFFB9}" destId="{92711987-98E3-4205-B52A-14E1D7C1CF2C}" srcOrd="0" destOrd="0" presId="urn:microsoft.com/office/officeart/2018/2/layout/IconLabelDescriptionList"/>
    <dgm:cxn modelId="{2F3B2B23-C17D-4993-9561-2E467CC84812}" type="presParOf" srcId="{92711987-98E3-4205-B52A-14E1D7C1CF2C}" destId="{A8671B5C-C0BE-4D73-ADBF-BA60E9FD4FA1}" srcOrd="0" destOrd="0" presId="urn:microsoft.com/office/officeart/2018/2/layout/IconLabelDescriptionList"/>
    <dgm:cxn modelId="{66377D36-8871-49E2-A158-FB99EFA85208}" type="presParOf" srcId="{92711987-98E3-4205-B52A-14E1D7C1CF2C}" destId="{8B6A975E-999A-47B9-9DD3-BEC2F37F3210}" srcOrd="1" destOrd="0" presId="urn:microsoft.com/office/officeart/2018/2/layout/IconLabelDescriptionList"/>
    <dgm:cxn modelId="{6F37E0F8-C6A5-407E-B518-7044F1EEDAF1}" type="presParOf" srcId="{92711987-98E3-4205-B52A-14E1D7C1CF2C}" destId="{87BD0053-D862-49F2-B33E-58A801BE95C3}" srcOrd="2" destOrd="0" presId="urn:microsoft.com/office/officeart/2018/2/layout/IconLabelDescriptionList"/>
    <dgm:cxn modelId="{1D6463F8-BAC8-4441-8CBD-E4166BFC88F3}" type="presParOf" srcId="{92711987-98E3-4205-B52A-14E1D7C1CF2C}" destId="{AD830EB5-13AA-4A68-B8F6-78C0FD38FE4D}" srcOrd="3" destOrd="0" presId="urn:microsoft.com/office/officeart/2018/2/layout/IconLabelDescriptionList"/>
    <dgm:cxn modelId="{F213A9A2-7531-4343-9CD7-39DCD75AEEE2}" type="presParOf" srcId="{92711987-98E3-4205-B52A-14E1D7C1CF2C}" destId="{97A04F8D-B062-4C64-958E-C8AEF7F4B4D5}" srcOrd="4" destOrd="0" presId="urn:microsoft.com/office/officeart/2018/2/layout/IconLabelDescriptionList"/>
    <dgm:cxn modelId="{AB90ED21-D68D-4BF6-AF87-915DBEBAC531}" type="presParOf" srcId="{E9EAB3A4-3E0D-4ED9-A6BF-3D57D6FEFFB9}" destId="{1B0821B9-2066-45E6-8733-39121D4D4FCA}" srcOrd="1" destOrd="0" presId="urn:microsoft.com/office/officeart/2018/2/layout/IconLabelDescriptionList"/>
    <dgm:cxn modelId="{F874C8E3-18E6-401E-AF74-0DADD56EF5E2}" type="presParOf" srcId="{E9EAB3A4-3E0D-4ED9-A6BF-3D57D6FEFFB9}" destId="{86423835-74A8-45C4-9FEE-6C5418EC3EAC}" srcOrd="2" destOrd="0" presId="urn:microsoft.com/office/officeart/2018/2/layout/IconLabelDescriptionList"/>
    <dgm:cxn modelId="{1E57C510-419D-4587-8922-26D3195E39C6}" type="presParOf" srcId="{86423835-74A8-45C4-9FEE-6C5418EC3EAC}" destId="{35DFE2A9-1772-46A6-A92B-95AF8784C27B}" srcOrd="0" destOrd="0" presId="urn:microsoft.com/office/officeart/2018/2/layout/IconLabelDescriptionList"/>
    <dgm:cxn modelId="{31845A08-D1D5-4D28-90DD-1DF6301B8C49}" type="presParOf" srcId="{86423835-74A8-45C4-9FEE-6C5418EC3EAC}" destId="{CAE4F3E3-ACD2-4CF5-AA93-9ADE269186A1}" srcOrd="1" destOrd="0" presId="urn:microsoft.com/office/officeart/2018/2/layout/IconLabelDescriptionList"/>
    <dgm:cxn modelId="{95D9386E-58B0-4D6F-A518-7D269B065BAA}" type="presParOf" srcId="{86423835-74A8-45C4-9FEE-6C5418EC3EAC}" destId="{D218C0A6-6930-4C0C-A3CD-BE62335188B6}" srcOrd="2" destOrd="0" presId="urn:microsoft.com/office/officeart/2018/2/layout/IconLabelDescriptionList"/>
    <dgm:cxn modelId="{B1DA97A3-2BD3-48F3-81E1-EBFF546BEF20}" type="presParOf" srcId="{86423835-74A8-45C4-9FEE-6C5418EC3EAC}" destId="{16E5174C-1A74-40EE-A1BD-7564D4F6F39C}" srcOrd="3" destOrd="0" presId="urn:microsoft.com/office/officeart/2018/2/layout/IconLabelDescriptionList"/>
    <dgm:cxn modelId="{4631B3F0-7FB4-4DDC-AC4A-87562C2EA108}" type="presParOf" srcId="{86423835-74A8-45C4-9FEE-6C5418EC3EAC}" destId="{ED29E569-3B51-48C4-A49F-ED4C0BB3B1C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476376-986D-41B7-A6D8-A8105F8C461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9AE70C-790F-40E6-87EF-1EAD921AF7DE}">
      <dgm:prSet/>
      <dgm:spPr/>
      <dgm:t>
        <a:bodyPr/>
        <a:lstStyle/>
        <a:p>
          <a:r>
            <a:rPr lang="en-US" dirty="0">
              <a:solidFill>
                <a:srgbClr val="FFFF00"/>
              </a:solidFill>
            </a:rPr>
            <a:t>Passwords should be long and contain a mix of letters, </a:t>
          </a:r>
          <a:r>
            <a:rPr lang="en-US" dirty="0"/>
            <a:t>numbers, and </a:t>
          </a:r>
          <a:r>
            <a:rPr lang="en-US" dirty="0">
              <a:solidFill>
                <a:srgbClr val="FFFF00"/>
              </a:solidFill>
            </a:rPr>
            <a:t>symbols</a:t>
          </a:r>
        </a:p>
      </dgm:t>
    </dgm:pt>
    <dgm:pt modelId="{78183CCC-2A79-4AA9-8AFD-008E12E25F4C}" type="parTrans" cxnId="{BB0C157D-ADF1-46E4-8BC4-74A14E01E59F}">
      <dgm:prSet/>
      <dgm:spPr/>
      <dgm:t>
        <a:bodyPr/>
        <a:lstStyle/>
        <a:p>
          <a:endParaRPr lang="en-US"/>
        </a:p>
      </dgm:t>
    </dgm:pt>
    <dgm:pt modelId="{EE40D5B8-D5BB-431B-A53F-89CA21F5A1E8}" type="sibTrans" cxnId="{BB0C157D-ADF1-46E4-8BC4-74A14E01E59F}">
      <dgm:prSet/>
      <dgm:spPr/>
      <dgm:t>
        <a:bodyPr/>
        <a:lstStyle/>
        <a:p>
          <a:endParaRPr lang="en-US"/>
        </a:p>
      </dgm:t>
    </dgm:pt>
    <dgm:pt modelId="{AF3D7394-1C18-4FBA-A259-FA6BBEE65B22}">
      <dgm:prSet/>
      <dgm:spPr/>
      <dgm:t>
        <a:bodyPr/>
        <a:lstStyle/>
        <a:p>
          <a:r>
            <a:rPr lang="en-US" dirty="0">
              <a:solidFill>
                <a:srgbClr val="FFFF00"/>
              </a:solidFill>
            </a:rPr>
            <a:t>Use MFA to add an extra layer of </a:t>
          </a:r>
          <a:r>
            <a:rPr lang="en-US" dirty="0"/>
            <a:t>security </a:t>
          </a:r>
          <a:r>
            <a:rPr lang="en-US" dirty="0">
              <a:solidFill>
                <a:srgbClr val="FFFF00"/>
              </a:solidFill>
            </a:rPr>
            <a:t>when logging into systems</a:t>
          </a:r>
        </a:p>
      </dgm:t>
    </dgm:pt>
    <dgm:pt modelId="{BC6E56E8-2D99-4CFC-AC43-35955B861437}" type="parTrans" cxnId="{FFCEEB35-453A-47B7-91BB-E721ADB0A43C}">
      <dgm:prSet/>
      <dgm:spPr/>
      <dgm:t>
        <a:bodyPr/>
        <a:lstStyle/>
        <a:p>
          <a:endParaRPr lang="en-US"/>
        </a:p>
      </dgm:t>
    </dgm:pt>
    <dgm:pt modelId="{0EF9DAA8-A490-4F96-A21D-19CD7CD406BA}" type="sibTrans" cxnId="{FFCEEB35-453A-47B7-91BB-E721ADB0A43C}">
      <dgm:prSet/>
      <dgm:spPr/>
      <dgm:t>
        <a:bodyPr/>
        <a:lstStyle/>
        <a:p>
          <a:endParaRPr lang="en-US"/>
        </a:p>
      </dgm:t>
    </dgm:pt>
    <dgm:pt modelId="{D4379C43-1EAA-4372-84A5-E8C2A4B0A7AF}">
      <dgm:prSet/>
      <dgm:spPr/>
      <dgm:t>
        <a:bodyPr/>
        <a:lstStyle/>
        <a:p>
          <a:r>
            <a:rPr lang="en-US" dirty="0">
              <a:solidFill>
                <a:srgbClr val="FFFF00"/>
              </a:solidFill>
            </a:rPr>
            <a:t>Never reuse passwords across multiple sites</a:t>
          </a:r>
        </a:p>
      </dgm:t>
    </dgm:pt>
    <dgm:pt modelId="{7A9E2414-90C1-4806-A781-4686B0CEA71A}" type="parTrans" cxnId="{FAF57A0E-B6AC-4657-9BC0-182741E6509F}">
      <dgm:prSet/>
      <dgm:spPr/>
      <dgm:t>
        <a:bodyPr/>
        <a:lstStyle/>
        <a:p>
          <a:endParaRPr lang="en-US"/>
        </a:p>
      </dgm:t>
    </dgm:pt>
    <dgm:pt modelId="{023532E3-A084-465D-8A11-D6F9475CD9A0}" type="sibTrans" cxnId="{FAF57A0E-B6AC-4657-9BC0-182741E6509F}">
      <dgm:prSet/>
      <dgm:spPr/>
      <dgm:t>
        <a:bodyPr/>
        <a:lstStyle/>
        <a:p>
          <a:endParaRPr lang="en-US"/>
        </a:p>
      </dgm:t>
    </dgm:pt>
    <dgm:pt modelId="{64EB589A-B765-4E69-9405-14916C613F65}">
      <dgm:prSet/>
      <dgm:spPr/>
      <dgm:t>
        <a:bodyPr/>
        <a:lstStyle/>
        <a:p>
          <a:r>
            <a:rPr lang="en-US" dirty="0">
              <a:solidFill>
                <a:srgbClr val="FFFF00"/>
              </a:solidFill>
            </a:rPr>
            <a:t>Implement MFA on all accounts, especially for sensitive data</a:t>
          </a:r>
        </a:p>
      </dgm:t>
    </dgm:pt>
    <dgm:pt modelId="{8805F3E0-C7CE-4F89-9B75-F8EE6DD65D5F}" type="parTrans" cxnId="{55821E69-76DC-4160-BD33-8DC96B6FC216}">
      <dgm:prSet/>
      <dgm:spPr/>
      <dgm:t>
        <a:bodyPr/>
        <a:lstStyle/>
        <a:p>
          <a:endParaRPr lang="en-US"/>
        </a:p>
      </dgm:t>
    </dgm:pt>
    <dgm:pt modelId="{F02B5281-D2F2-44D6-9569-BF29F1A9911E}" type="sibTrans" cxnId="{55821E69-76DC-4160-BD33-8DC96B6FC216}">
      <dgm:prSet/>
      <dgm:spPr/>
      <dgm:t>
        <a:bodyPr/>
        <a:lstStyle/>
        <a:p>
          <a:endParaRPr lang="en-US"/>
        </a:p>
      </dgm:t>
    </dgm:pt>
    <dgm:pt modelId="{F8F3EA48-F0D1-47C4-A951-E2D0F5E052C8}" type="pres">
      <dgm:prSet presAssocID="{AC476376-986D-41B7-A6D8-A8105F8C461E}" presName="root" presStyleCnt="0">
        <dgm:presLayoutVars>
          <dgm:dir/>
          <dgm:resizeHandles val="exact"/>
        </dgm:presLayoutVars>
      </dgm:prSet>
      <dgm:spPr/>
    </dgm:pt>
    <dgm:pt modelId="{F3DCF4B4-FF64-4240-9602-B0E7996F827B}" type="pres">
      <dgm:prSet presAssocID="{E79AE70C-790F-40E6-87EF-1EAD921AF7DE}" presName="compNode" presStyleCnt="0"/>
      <dgm:spPr/>
    </dgm:pt>
    <dgm:pt modelId="{28B928FA-C651-4D43-BF0E-42D5D99205B5}" type="pres">
      <dgm:prSet presAssocID="{E79AE70C-790F-40E6-87EF-1EAD921AF7DE}" presName="bgRect" presStyleLbl="bgShp" presStyleIdx="0" presStyleCnt="2"/>
      <dgm:spPr/>
    </dgm:pt>
    <dgm:pt modelId="{944CBA61-2588-4D67-95AE-7CB508972C82}" type="pres">
      <dgm:prSet presAssocID="{E79AE70C-790F-40E6-87EF-1EAD921AF7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1C6B7B99-28EF-489D-9833-108DFD6C0686}" type="pres">
      <dgm:prSet presAssocID="{E79AE70C-790F-40E6-87EF-1EAD921AF7DE}" presName="spaceRect" presStyleCnt="0"/>
      <dgm:spPr/>
    </dgm:pt>
    <dgm:pt modelId="{535C428F-E492-4FA2-9971-B65ADFBA321F}" type="pres">
      <dgm:prSet presAssocID="{E79AE70C-790F-40E6-87EF-1EAD921AF7DE}" presName="parTx" presStyleLbl="revTx" presStyleIdx="0" presStyleCnt="3">
        <dgm:presLayoutVars>
          <dgm:chMax val="0"/>
          <dgm:chPref val="0"/>
        </dgm:presLayoutVars>
      </dgm:prSet>
      <dgm:spPr/>
    </dgm:pt>
    <dgm:pt modelId="{54DF6E3C-97F9-44E0-A9DB-0610586ACECD}" type="pres">
      <dgm:prSet presAssocID="{EE40D5B8-D5BB-431B-A53F-89CA21F5A1E8}" presName="sibTrans" presStyleCnt="0"/>
      <dgm:spPr/>
    </dgm:pt>
    <dgm:pt modelId="{EEF39520-1125-4B2D-BA96-3E38FDA0F56D}" type="pres">
      <dgm:prSet presAssocID="{AF3D7394-1C18-4FBA-A259-FA6BBEE65B22}" presName="compNode" presStyleCnt="0"/>
      <dgm:spPr/>
    </dgm:pt>
    <dgm:pt modelId="{08310D8D-12AB-40E9-BF72-F84EEA14F209}" type="pres">
      <dgm:prSet presAssocID="{AF3D7394-1C18-4FBA-A259-FA6BBEE65B22}" presName="bgRect" presStyleLbl="bgShp" presStyleIdx="1" presStyleCnt="2"/>
      <dgm:spPr/>
    </dgm:pt>
    <dgm:pt modelId="{854D4CDB-F821-4ECA-A030-1D1626DAEB65}" type="pres">
      <dgm:prSet presAssocID="{AF3D7394-1C18-4FBA-A259-FA6BBEE65B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9AA2B8D-5809-4540-B847-B6E483EB42B0}" type="pres">
      <dgm:prSet presAssocID="{AF3D7394-1C18-4FBA-A259-FA6BBEE65B22}" presName="spaceRect" presStyleCnt="0"/>
      <dgm:spPr/>
    </dgm:pt>
    <dgm:pt modelId="{12D026A1-515D-448C-BD63-F47F89B7E909}" type="pres">
      <dgm:prSet presAssocID="{AF3D7394-1C18-4FBA-A259-FA6BBEE65B22}" presName="parTx" presStyleLbl="revTx" presStyleIdx="1" presStyleCnt="3">
        <dgm:presLayoutVars>
          <dgm:chMax val="0"/>
          <dgm:chPref val="0"/>
        </dgm:presLayoutVars>
      </dgm:prSet>
      <dgm:spPr/>
    </dgm:pt>
    <dgm:pt modelId="{9AE21EC1-4B83-4122-86B5-8863CD0C1C68}" type="pres">
      <dgm:prSet presAssocID="{AF3D7394-1C18-4FBA-A259-FA6BBEE65B22}" presName="desTx" presStyleLbl="revTx" presStyleIdx="2" presStyleCnt="3">
        <dgm:presLayoutVars/>
      </dgm:prSet>
      <dgm:spPr/>
    </dgm:pt>
  </dgm:ptLst>
  <dgm:cxnLst>
    <dgm:cxn modelId="{7788350A-ADB6-49A2-9C07-5F3B7EE11553}" type="presOf" srcId="{D4379C43-1EAA-4372-84A5-E8C2A4B0A7AF}" destId="{9AE21EC1-4B83-4122-86B5-8863CD0C1C68}" srcOrd="0" destOrd="0" presId="urn:microsoft.com/office/officeart/2018/2/layout/IconVerticalSolidList"/>
    <dgm:cxn modelId="{FAF57A0E-B6AC-4657-9BC0-182741E6509F}" srcId="{AF3D7394-1C18-4FBA-A259-FA6BBEE65B22}" destId="{D4379C43-1EAA-4372-84A5-E8C2A4B0A7AF}" srcOrd="0" destOrd="0" parTransId="{7A9E2414-90C1-4806-A781-4686B0CEA71A}" sibTransId="{023532E3-A084-465D-8A11-D6F9475CD9A0}"/>
    <dgm:cxn modelId="{FFCEEB35-453A-47B7-91BB-E721ADB0A43C}" srcId="{AC476376-986D-41B7-A6D8-A8105F8C461E}" destId="{AF3D7394-1C18-4FBA-A259-FA6BBEE65B22}" srcOrd="1" destOrd="0" parTransId="{BC6E56E8-2D99-4CFC-AC43-35955B861437}" sibTransId="{0EF9DAA8-A490-4F96-A21D-19CD7CD406BA}"/>
    <dgm:cxn modelId="{55821E69-76DC-4160-BD33-8DC96B6FC216}" srcId="{AF3D7394-1C18-4FBA-A259-FA6BBEE65B22}" destId="{64EB589A-B765-4E69-9405-14916C613F65}" srcOrd="1" destOrd="0" parTransId="{8805F3E0-C7CE-4F89-9B75-F8EE6DD65D5F}" sibTransId="{F02B5281-D2F2-44D6-9569-BF29F1A9911E}"/>
    <dgm:cxn modelId="{F5326D51-BC56-4AF2-AEF9-C02856A82CE4}" type="presOf" srcId="{64EB589A-B765-4E69-9405-14916C613F65}" destId="{9AE21EC1-4B83-4122-86B5-8863CD0C1C68}" srcOrd="0" destOrd="1" presId="urn:microsoft.com/office/officeart/2018/2/layout/IconVerticalSolidList"/>
    <dgm:cxn modelId="{BB0C157D-ADF1-46E4-8BC4-74A14E01E59F}" srcId="{AC476376-986D-41B7-A6D8-A8105F8C461E}" destId="{E79AE70C-790F-40E6-87EF-1EAD921AF7DE}" srcOrd="0" destOrd="0" parTransId="{78183CCC-2A79-4AA9-8AFD-008E12E25F4C}" sibTransId="{EE40D5B8-D5BB-431B-A53F-89CA21F5A1E8}"/>
    <dgm:cxn modelId="{1C81C69D-3B5B-44E2-82D0-76FC26D98C1A}" type="presOf" srcId="{E79AE70C-790F-40E6-87EF-1EAD921AF7DE}" destId="{535C428F-E492-4FA2-9971-B65ADFBA321F}" srcOrd="0" destOrd="0" presId="urn:microsoft.com/office/officeart/2018/2/layout/IconVerticalSolidList"/>
    <dgm:cxn modelId="{1FB88C9E-3A34-4E9D-98B9-B8A581462570}" type="presOf" srcId="{AF3D7394-1C18-4FBA-A259-FA6BBEE65B22}" destId="{12D026A1-515D-448C-BD63-F47F89B7E909}" srcOrd="0" destOrd="0" presId="urn:microsoft.com/office/officeart/2018/2/layout/IconVerticalSolidList"/>
    <dgm:cxn modelId="{18B7CFE6-14E1-4C70-BAEE-BB0B8F932219}" type="presOf" srcId="{AC476376-986D-41B7-A6D8-A8105F8C461E}" destId="{F8F3EA48-F0D1-47C4-A951-E2D0F5E052C8}" srcOrd="0" destOrd="0" presId="urn:microsoft.com/office/officeart/2018/2/layout/IconVerticalSolidList"/>
    <dgm:cxn modelId="{30BE1A5E-9A5B-49D9-A5DE-1DEAE4BD33BF}" type="presParOf" srcId="{F8F3EA48-F0D1-47C4-A951-E2D0F5E052C8}" destId="{F3DCF4B4-FF64-4240-9602-B0E7996F827B}" srcOrd="0" destOrd="0" presId="urn:microsoft.com/office/officeart/2018/2/layout/IconVerticalSolidList"/>
    <dgm:cxn modelId="{91DAB7E3-0AB8-49CB-BC03-7F03592F6963}" type="presParOf" srcId="{F3DCF4B4-FF64-4240-9602-B0E7996F827B}" destId="{28B928FA-C651-4D43-BF0E-42D5D99205B5}" srcOrd="0" destOrd="0" presId="urn:microsoft.com/office/officeart/2018/2/layout/IconVerticalSolidList"/>
    <dgm:cxn modelId="{20C8F82C-F169-46DD-94B8-CE4DE66880E1}" type="presParOf" srcId="{F3DCF4B4-FF64-4240-9602-B0E7996F827B}" destId="{944CBA61-2588-4D67-95AE-7CB508972C82}" srcOrd="1" destOrd="0" presId="urn:microsoft.com/office/officeart/2018/2/layout/IconVerticalSolidList"/>
    <dgm:cxn modelId="{3E5D5C4B-F9EC-46FE-A3E8-E75C12CD26F9}" type="presParOf" srcId="{F3DCF4B4-FF64-4240-9602-B0E7996F827B}" destId="{1C6B7B99-28EF-489D-9833-108DFD6C0686}" srcOrd="2" destOrd="0" presId="urn:microsoft.com/office/officeart/2018/2/layout/IconVerticalSolidList"/>
    <dgm:cxn modelId="{F82F0F8F-5DDE-4C59-ACDC-3A374589D2EF}" type="presParOf" srcId="{F3DCF4B4-FF64-4240-9602-B0E7996F827B}" destId="{535C428F-E492-4FA2-9971-B65ADFBA321F}" srcOrd="3" destOrd="0" presId="urn:microsoft.com/office/officeart/2018/2/layout/IconVerticalSolidList"/>
    <dgm:cxn modelId="{5028DEA2-4E28-487A-8632-DD64D79B8B57}" type="presParOf" srcId="{F8F3EA48-F0D1-47C4-A951-E2D0F5E052C8}" destId="{54DF6E3C-97F9-44E0-A9DB-0610586ACECD}" srcOrd="1" destOrd="0" presId="urn:microsoft.com/office/officeart/2018/2/layout/IconVerticalSolidList"/>
    <dgm:cxn modelId="{570D3734-2032-478F-BF76-0D5BC9AEC593}" type="presParOf" srcId="{F8F3EA48-F0D1-47C4-A951-E2D0F5E052C8}" destId="{EEF39520-1125-4B2D-BA96-3E38FDA0F56D}" srcOrd="2" destOrd="0" presId="urn:microsoft.com/office/officeart/2018/2/layout/IconVerticalSolidList"/>
    <dgm:cxn modelId="{15234569-993C-44CD-AE68-D44C7068DD6D}" type="presParOf" srcId="{EEF39520-1125-4B2D-BA96-3E38FDA0F56D}" destId="{08310D8D-12AB-40E9-BF72-F84EEA14F209}" srcOrd="0" destOrd="0" presId="urn:microsoft.com/office/officeart/2018/2/layout/IconVerticalSolidList"/>
    <dgm:cxn modelId="{79F3C472-D864-46DD-A17F-668C54C9FC3C}" type="presParOf" srcId="{EEF39520-1125-4B2D-BA96-3E38FDA0F56D}" destId="{854D4CDB-F821-4ECA-A030-1D1626DAEB65}" srcOrd="1" destOrd="0" presId="urn:microsoft.com/office/officeart/2018/2/layout/IconVerticalSolidList"/>
    <dgm:cxn modelId="{FA9D4A6E-44B4-4BDF-8DD9-968DC57F0933}" type="presParOf" srcId="{EEF39520-1125-4B2D-BA96-3E38FDA0F56D}" destId="{D9AA2B8D-5809-4540-B847-B6E483EB42B0}" srcOrd="2" destOrd="0" presId="urn:microsoft.com/office/officeart/2018/2/layout/IconVerticalSolidList"/>
    <dgm:cxn modelId="{9939E99D-E4B1-4570-A5D3-CFF5F8564442}" type="presParOf" srcId="{EEF39520-1125-4B2D-BA96-3E38FDA0F56D}" destId="{12D026A1-515D-448C-BD63-F47F89B7E909}" srcOrd="3" destOrd="0" presId="urn:microsoft.com/office/officeart/2018/2/layout/IconVerticalSolidList"/>
    <dgm:cxn modelId="{819F8391-0BEA-47A1-AEBF-E0BD2C7A9851}" type="presParOf" srcId="{EEF39520-1125-4B2D-BA96-3E38FDA0F56D}" destId="{9AE21EC1-4B83-4122-86B5-8863CD0C1C6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7F859B-E717-4BD5-B016-B354B5CB000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6C77FE-C5B0-4D55-8DD0-2D2CBB0966CB}">
      <dgm:prSet/>
      <dgm:spPr/>
      <dgm:t>
        <a:bodyPr/>
        <a:lstStyle/>
        <a:p>
          <a:r>
            <a:rPr lang="en-US" dirty="0">
              <a:solidFill>
                <a:srgbClr val="FFFF00"/>
              </a:solidFill>
            </a:rPr>
            <a:t>Be wary of emails with urgent requests, </a:t>
          </a:r>
          <a:r>
            <a:rPr lang="en-US" dirty="0"/>
            <a:t>unexpected attachments, or </a:t>
          </a:r>
          <a:r>
            <a:rPr lang="en-US" dirty="0">
              <a:solidFill>
                <a:srgbClr val="FFFF00"/>
              </a:solidFill>
            </a:rPr>
            <a:t>suspicious links</a:t>
          </a:r>
        </a:p>
      </dgm:t>
    </dgm:pt>
    <dgm:pt modelId="{E31DEF6A-64D4-413B-B85B-6984A56EF77F}" type="parTrans" cxnId="{3C905769-040B-4FA3-9C80-AFEA526CB1B1}">
      <dgm:prSet/>
      <dgm:spPr/>
      <dgm:t>
        <a:bodyPr/>
        <a:lstStyle/>
        <a:p>
          <a:endParaRPr lang="en-US"/>
        </a:p>
      </dgm:t>
    </dgm:pt>
    <dgm:pt modelId="{FE7B99EE-2D17-42FC-A675-973642BB9B9D}" type="sibTrans" cxnId="{3C905769-040B-4FA3-9C80-AFEA526CB1B1}">
      <dgm:prSet/>
      <dgm:spPr/>
      <dgm:t>
        <a:bodyPr/>
        <a:lstStyle/>
        <a:p>
          <a:endParaRPr lang="en-US"/>
        </a:p>
      </dgm:t>
    </dgm:pt>
    <dgm:pt modelId="{745940B6-BE76-4B7D-AD70-510CC04E800B}">
      <dgm:prSet/>
      <dgm:spPr/>
      <dgm:t>
        <a:bodyPr/>
        <a:lstStyle/>
        <a:p>
          <a:r>
            <a:rPr lang="en-US" dirty="0">
              <a:solidFill>
                <a:srgbClr val="FFFF00"/>
              </a:solidFill>
            </a:rPr>
            <a:t>Phishing emails often use a </a:t>
          </a:r>
          <a:r>
            <a:rPr lang="en-US" dirty="0"/>
            <a:t>fake sense of </a:t>
          </a:r>
          <a:r>
            <a:rPr lang="en-US" dirty="0">
              <a:solidFill>
                <a:srgbClr val="FFFF00"/>
              </a:solidFill>
            </a:rPr>
            <a:t>urgency to trick recipients</a:t>
          </a:r>
        </a:p>
      </dgm:t>
    </dgm:pt>
    <dgm:pt modelId="{BC12FC07-FA6D-4E24-A99A-FF6EE5318C5B}" type="parTrans" cxnId="{933993C3-EFF4-4118-9EC2-7DC02CFE584D}">
      <dgm:prSet/>
      <dgm:spPr/>
      <dgm:t>
        <a:bodyPr/>
        <a:lstStyle/>
        <a:p>
          <a:endParaRPr lang="en-US"/>
        </a:p>
      </dgm:t>
    </dgm:pt>
    <dgm:pt modelId="{618000EF-303D-469A-A5EC-F8A778C60861}" type="sibTrans" cxnId="{933993C3-EFF4-4118-9EC2-7DC02CFE584D}">
      <dgm:prSet/>
      <dgm:spPr/>
      <dgm:t>
        <a:bodyPr/>
        <a:lstStyle/>
        <a:p>
          <a:endParaRPr lang="en-US"/>
        </a:p>
      </dgm:t>
    </dgm:pt>
    <dgm:pt modelId="{276BCCDB-1DDA-41C9-9389-662BEE1851C9}">
      <dgm:prSet/>
      <dgm:spPr/>
      <dgm:t>
        <a:bodyPr/>
        <a:lstStyle/>
        <a:p>
          <a:r>
            <a:rPr lang="en-US" dirty="0">
              <a:solidFill>
                <a:srgbClr val="FFFF00"/>
              </a:solidFill>
            </a:rPr>
            <a:t>Verify emails by contacting the sender directly before taking any action</a:t>
          </a:r>
        </a:p>
      </dgm:t>
    </dgm:pt>
    <dgm:pt modelId="{1C771CA4-524B-400A-AA51-1F7D158D0552}" type="parTrans" cxnId="{4DC672D2-9C36-49E6-AB06-9ECB9A089BF8}">
      <dgm:prSet/>
      <dgm:spPr/>
      <dgm:t>
        <a:bodyPr/>
        <a:lstStyle/>
        <a:p>
          <a:endParaRPr lang="en-US"/>
        </a:p>
      </dgm:t>
    </dgm:pt>
    <dgm:pt modelId="{F2575FF1-0F55-434F-9410-440B2C568558}" type="sibTrans" cxnId="{4DC672D2-9C36-49E6-AB06-9ECB9A089BF8}">
      <dgm:prSet/>
      <dgm:spPr/>
      <dgm:t>
        <a:bodyPr/>
        <a:lstStyle/>
        <a:p>
          <a:endParaRPr lang="en-US"/>
        </a:p>
      </dgm:t>
    </dgm:pt>
    <dgm:pt modelId="{DC3CB105-0475-44B5-8740-3B36F28E4DCC}">
      <dgm:prSet/>
      <dgm:spPr/>
      <dgm:t>
        <a:bodyPr/>
        <a:lstStyle/>
        <a:p>
          <a:r>
            <a:rPr lang="en-US" dirty="0">
              <a:solidFill>
                <a:srgbClr val="FFFF00"/>
              </a:solidFill>
            </a:rPr>
            <a:t>Report any suspicious emails to your IT or security team</a:t>
          </a:r>
        </a:p>
      </dgm:t>
    </dgm:pt>
    <dgm:pt modelId="{015036F9-AEC5-42CF-AA56-4AD3706EF091}" type="parTrans" cxnId="{EFA7DBE5-DD03-4F0B-B057-737ACB7D9B9B}">
      <dgm:prSet/>
      <dgm:spPr/>
      <dgm:t>
        <a:bodyPr/>
        <a:lstStyle/>
        <a:p>
          <a:endParaRPr lang="en-US"/>
        </a:p>
      </dgm:t>
    </dgm:pt>
    <dgm:pt modelId="{3BF9C313-532E-4ED9-A804-2B50095F0DA3}" type="sibTrans" cxnId="{EFA7DBE5-DD03-4F0B-B057-737ACB7D9B9B}">
      <dgm:prSet/>
      <dgm:spPr/>
      <dgm:t>
        <a:bodyPr/>
        <a:lstStyle/>
        <a:p>
          <a:endParaRPr lang="en-US"/>
        </a:p>
      </dgm:t>
    </dgm:pt>
    <dgm:pt modelId="{883C613B-3F21-4B72-8014-04B3984E8195}" type="pres">
      <dgm:prSet presAssocID="{A37F859B-E717-4BD5-B016-B354B5CB0002}" presName="root" presStyleCnt="0">
        <dgm:presLayoutVars>
          <dgm:dir/>
          <dgm:resizeHandles val="exact"/>
        </dgm:presLayoutVars>
      </dgm:prSet>
      <dgm:spPr/>
    </dgm:pt>
    <dgm:pt modelId="{57BCB074-C04E-40B8-9714-563E70140A5B}" type="pres">
      <dgm:prSet presAssocID="{CF6C77FE-C5B0-4D55-8DD0-2D2CBB0966CB}" presName="compNode" presStyleCnt="0"/>
      <dgm:spPr/>
    </dgm:pt>
    <dgm:pt modelId="{023A2DBF-BEF8-4092-AABE-86C120C717E8}" type="pres">
      <dgm:prSet presAssocID="{CF6C77FE-C5B0-4D55-8DD0-2D2CBB0966CB}" presName="bgRect" presStyleLbl="bgShp" presStyleIdx="0" presStyleCnt="2"/>
      <dgm:spPr/>
    </dgm:pt>
    <dgm:pt modelId="{88B2F9E7-53F9-4C82-8836-CF4AD3559E45}" type="pres">
      <dgm:prSet presAssocID="{CF6C77FE-C5B0-4D55-8DD0-2D2CBB0966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96D5F6C5-9E1E-49F6-856D-1E8A82B6F251}" type="pres">
      <dgm:prSet presAssocID="{CF6C77FE-C5B0-4D55-8DD0-2D2CBB0966CB}" presName="spaceRect" presStyleCnt="0"/>
      <dgm:spPr/>
    </dgm:pt>
    <dgm:pt modelId="{D711D996-F03C-4FBA-B141-CBB1D0294CEC}" type="pres">
      <dgm:prSet presAssocID="{CF6C77FE-C5B0-4D55-8DD0-2D2CBB0966CB}" presName="parTx" presStyleLbl="revTx" presStyleIdx="0" presStyleCnt="3">
        <dgm:presLayoutVars>
          <dgm:chMax val="0"/>
          <dgm:chPref val="0"/>
        </dgm:presLayoutVars>
      </dgm:prSet>
      <dgm:spPr/>
    </dgm:pt>
    <dgm:pt modelId="{37071667-BB9E-45F4-B7A6-515B8CCB0447}" type="pres">
      <dgm:prSet presAssocID="{FE7B99EE-2D17-42FC-A675-973642BB9B9D}" presName="sibTrans" presStyleCnt="0"/>
      <dgm:spPr/>
    </dgm:pt>
    <dgm:pt modelId="{088B1462-7091-475E-B80A-2341AADEB1FB}" type="pres">
      <dgm:prSet presAssocID="{745940B6-BE76-4B7D-AD70-510CC04E800B}" presName="compNode" presStyleCnt="0"/>
      <dgm:spPr/>
    </dgm:pt>
    <dgm:pt modelId="{39955C0C-D17B-449F-9CAD-BEDD4E06579C}" type="pres">
      <dgm:prSet presAssocID="{745940B6-BE76-4B7D-AD70-510CC04E800B}" presName="bgRect" presStyleLbl="bgShp" presStyleIdx="1" presStyleCnt="2"/>
      <dgm:spPr/>
    </dgm:pt>
    <dgm:pt modelId="{FCB62A8A-4CDB-45AF-9F53-2632122EB322}" type="pres">
      <dgm:prSet presAssocID="{745940B6-BE76-4B7D-AD70-510CC04E80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ail"/>
        </a:ext>
      </dgm:extLst>
    </dgm:pt>
    <dgm:pt modelId="{9A23BD5A-31DB-44AA-9CF2-EA37C23C76D4}" type="pres">
      <dgm:prSet presAssocID="{745940B6-BE76-4B7D-AD70-510CC04E800B}" presName="spaceRect" presStyleCnt="0"/>
      <dgm:spPr/>
    </dgm:pt>
    <dgm:pt modelId="{FBE23413-C178-4916-A144-CA12803B7309}" type="pres">
      <dgm:prSet presAssocID="{745940B6-BE76-4B7D-AD70-510CC04E800B}" presName="parTx" presStyleLbl="revTx" presStyleIdx="1" presStyleCnt="3">
        <dgm:presLayoutVars>
          <dgm:chMax val="0"/>
          <dgm:chPref val="0"/>
        </dgm:presLayoutVars>
      </dgm:prSet>
      <dgm:spPr/>
    </dgm:pt>
    <dgm:pt modelId="{84E05572-249D-4C3E-AB8D-D4909B093771}" type="pres">
      <dgm:prSet presAssocID="{745940B6-BE76-4B7D-AD70-510CC04E800B}" presName="desTx" presStyleLbl="revTx" presStyleIdx="2" presStyleCnt="3">
        <dgm:presLayoutVars/>
      </dgm:prSet>
      <dgm:spPr/>
    </dgm:pt>
  </dgm:ptLst>
  <dgm:cxnLst>
    <dgm:cxn modelId="{ACD1A30C-B53E-459E-8535-174ACABFC30A}" type="presOf" srcId="{CF6C77FE-C5B0-4D55-8DD0-2D2CBB0966CB}" destId="{D711D996-F03C-4FBA-B141-CBB1D0294CEC}" srcOrd="0" destOrd="0" presId="urn:microsoft.com/office/officeart/2018/2/layout/IconVerticalSolidList"/>
    <dgm:cxn modelId="{5E873212-3839-4CA9-8C79-914F54741158}" type="presOf" srcId="{745940B6-BE76-4B7D-AD70-510CC04E800B}" destId="{FBE23413-C178-4916-A144-CA12803B7309}" srcOrd="0" destOrd="0" presId="urn:microsoft.com/office/officeart/2018/2/layout/IconVerticalSolidList"/>
    <dgm:cxn modelId="{3C905769-040B-4FA3-9C80-AFEA526CB1B1}" srcId="{A37F859B-E717-4BD5-B016-B354B5CB0002}" destId="{CF6C77FE-C5B0-4D55-8DD0-2D2CBB0966CB}" srcOrd="0" destOrd="0" parTransId="{E31DEF6A-64D4-413B-B85B-6984A56EF77F}" sibTransId="{FE7B99EE-2D17-42FC-A675-973642BB9B9D}"/>
    <dgm:cxn modelId="{28EAAC6B-F351-4DA1-9C91-B2E3477D485C}" type="presOf" srcId="{276BCCDB-1DDA-41C9-9389-662BEE1851C9}" destId="{84E05572-249D-4C3E-AB8D-D4909B093771}" srcOrd="0" destOrd="0" presId="urn:microsoft.com/office/officeart/2018/2/layout/IconVerticalSolidList"/>
    <dgm:cxn modelId="{C949BF79-D371-47E0-A4F2-2ADB0E832829}" type="presOf" srcId="{DC3CB105-0475-44B5-8740-3B36F28E4DCC}" destId="{84E05572-249D-4C3E-AB8D-D4909B093771}" srcOrd="0" destOrd="1" presId="urn:microsoft.com/office/officeart/2018/2/layout/IconVerticalSolidList"/>
    <dgm:cxn modelId="{A983F8B7-EF18-48E8-A5D9-1E014B6B2F5A}" type="presOf" srcId="{A37F859B-E717-4BD5-B016-B354B5CB0002}" destId="{883C613B-3F21-4B72-8014-04B3984E8195}" srcOrd="0" destOrd="0" presId="urn:microsoft.com/office/officeart/2018/2/layout/IconVerticalSolidList"/>
    <dgm:cxn modelId="{933993C3-EFF4-4118-9EC2-7DC02CFE584D}" srcId="{A37F859B-E717-4BD5-B016-B354B5CB0002}" destId="{745940B6-BE76-4B7D-AD70-510CC04E800B}" srcOrd="1" destOrd="0" parTransId="{BC12FC07-FA6D-4E24-A99A-FF6EE5318C5B}" sibTransId="{618000EF-303D-469A-A5EC-F8A778C60861}"/>
    <dgm:cxn modelId="{4DC672D2-9C36-49E6-AB06-9ECB9A089BF8}" srcId="{745940B6-BE76-4B7D-AD70-510CC04E800B}" destId="{276BCCDB-1DDA-41C9-9389-662BEE1851C9}" srcOrd="0" destOrd="0" parTransId="{1C771CA4-524B-400A-AA51-1F7D158D0552}" sibTransId="{F2575FF1-0F55-434F-9410-440B2C568558}"/>
    <dgm:cxn modelId="{EFA7DBE5-DD03-4F0B-B057-737ACB7D9B9B}" srcId="{745940B6-BE76-4B7D-AD70-510CC04E800B}" destId="{DC3CB105-0475-44B5-8740-3B36F28E4DCC}" srcOrd="1" destOrd="0" parTransId="{015036F9-AEC5-42CF-AA56-4AD3706EF091}" sibTransId="{3BF9C313-532E-4ED9-A804-2B50095F0DA3}"/>
    <dgm:cxn modelId="{BAC9263A-0077-462A-BAB2-8A7D418E718F}" type="presParOf" srcId="{883C613B-3F21-4B72-8014-04B3984E8195}" destId="{57BCB074-C04E-40B8-9714-563E70140A5B}" srcOrd="0" destOrd="0" presId="urn:microsoft.com/office/officeart/2018/2/layout/IconVerticalSolidList"/>
    <dgm:cxn modelId="{0C8821E9-E5D0-4A1C-B261-DB1066C573AC}" type="presParOf" srcId="{57BCB074-C04E-40B8-9714-563E70140A5B}" destId="{023A2DBF-BEF8-4092-AABE-86C120C717E8}" srcOrd="0" destOrd="0" presId="urn:microsoft.com/office/officeart/2018/2/layout/IconVerticalSolidList"/>
    <dgm:cxn modelId="{6B8C4381-B266-458A-931F-3CE30679BCE7}" type="presParOf" srcId="{57BCB074-C04E-40B8-9714-563E70140A5B}" destId="{88B2F9E7-53F9-4C82-8836-CF4AD3559E45}" srcOrd="1" destOrd="0" presId="urn:microsoft.com/office/officeart/2018/2/layout/IconVerticalSolidList"/>
    <dgm:cxn modelId="{25C50AC9-CD94-4EEF-93D1-BD6908582868}" type="presParOf" srcId="{57BCB074-C04E-40B8-9714-563E70140A5B}" destId="{96D5F6C5-9E1E-49F6-856D-1E8A82B6F251}" srcOrd="2" destOrd="0" presId="urn:microsoft.com/office/officeart/2018/2/layout/IconVerticalSolidList"/>
    <dgm:cxn modelId="{1A5CFF73-703C-473E-9B07-3204649A12D6}" type="presParOf" srcId="{57BCB074-C04E-40B8-9714-563E70140A5B}" destId="{D711D996-F03C-4FBA-B141-CBB1D0294CEC}" srcOrd="3" destOrd="0" presId="urn:microsoft.com/office/officeart/2018/2/layout/IconVerticalSolidList"/>
    <dgm:cxn modelId="{D721CA4E-C58A-4617-9E2C-36ACF5962D01}" type="presParOf" srcId="{883C613B-3F21-4B72-8014-04B3984E8195}" destId="{37071667-BB9E-45F4-B7A6-515B8CCB0447}" srcOrd="1" destOrd="0" presId="urn:microsoft.com/office/officeart/2018/2/layout/IconVerticalSolidList"/>
    <dgm:cxn modelId="{6013B61C-C05B-46B9-BEAC-35B04B0340E0}" type="presParOf" srcId="{883C613B-3F21-4B72-8014-04B3984E8195}" destId="{088B1462-7091-475E-B80A-2341AADEB1FB}" srcOrd="2" destOrd="0" presId="urn:microsoft.com/office/officeart/2018/2/layout/IconVerticalSolidList"/>
    <dgm:cxn modelId="{7D020A0F-ECF8-4C40-8FD5-C0A44E75B0F2}" type="presParOf" srcId="{088B1462-7091-475E-B80A-2341AADEB1FB}" destId="{39955C0C-D17B-449F-9CAD-BEDD4E06579C}" srcOrd="0" destOrd="0" presId="urn:microsoft.com/office/officeart/2018/2/layout/IconVerticalSolidList"/>
    <dgm:cxn modelId="{66ADC277-C762-4291-B7D3-176728166A5C}" type="presParOf" srcId="{088B1462-7091-475E-B80A-2341AADEB1FB}" destId="{FCB62A8A-4CDB-45AF-9F53-2632122EB322}" srcOrd="1" destOrd="0" presId="urn:microsoft.com/office/officeart/2018/2/layout/IconVerticalSolidList"/>
    <dgm:cxn modelId="{35D84DBD-BDA9-4EEA-802B-28ECB72A2747}" type="presParOf" srcId="{088B1462-7091-475E-B80A-2341AADEB1FB}" destId="{9A23BD5A-31DB-44AA-9CF2-EA37C23C76D4}" srcOrd="2" destOrd="0" presId="urn:microsoft.com/office/officeart/2018/2/layout/IconVerticalSolidList"/>
    <dgm:cxn modelId="{B87B6140-ACB8-42FC-8257-FC5D4EF00F85}" type="presParOf" srcId="{088B1462-7091-475E-B80A-2341AADEB1FB}" destId="{FBE23413-C178-4916-A144-CA12803B7309}" srcOrd="3" destOrd="0" presId="urn:microsoft.com/office/officeart/2018/2/layout/IconVerticalSolidList"/>
    <dgm:cxn modelId="{B09E5B89-5582-45EB-8D86-ACAF7B003270}" type="presParOf" srcId="{088B1462-7091-475E-B80A-2341AADEB1FB}" destId="{84E05572-249D-4C3E-AB8D-D4909B09377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71167-E928-4404-B99A-D0305CC21FFE}">
      <dsp:nvSpPr>
        <dsp:cNvPr id="0" name=""/>
        <dsp:cNvSpPr/>
      </dsp:nvSpPr>
      <dsp:spPr>
        <a:xfrm>
          <a:off x="0" y="634"/>
          <a:ext cx="55637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98CADA-B537-48F1-8593-ED2D6210BDDB}">
      <dsp:nvSpPr>
        <dsp:cNvPr id="0" name=""/>
        <dsp:cNvSpPr/>
      </dsp:nvSpPr>
      <dsp:spPr>
        <a:xfrm>
          <a:off x="0" y="634"/>
          <a:ext cx="5558312" cy="155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0" kern="1200" dirty="0"/>
            <a:t>1</a:t>
          </a:r>
          <a:r>
            <a:rPr lang="en-US" sz="1500" b="1" i="0" kern="1200" dirty="0"/>
            <a:t>. </a:t>
          </a:r>
          <a:r>
            <a:rPr lang="en-US" sz="1500" b="1" i="0" u="sng" kern="1200" dirty="0">
              <a:solidFill>
                <a:schemeClr val="bg2">
                  <a:lumMod val="25000"/>
                  <a:lumOff val="75000"/>
                </a:schemeClr>
              </a:solidFill>
            </a:rPr>
            <a:t>Importance of Security Awareness</a:t>
          </a:r>
          <a:r>
            <a:rPr lang="en-US" sz="1500" b="0" i="0" kern="1200" dirty="0">
              <a:solidFill>
                <a:srgbClr val="FFC000"/>
              </a:solidFill>
            </a:rPr>
            <a:t>: </a:t>
          </a:r>
          <a:br>
            <a:rPr lang="en-US" sz="1500" b="0" i="0" kern="1200" dirty="0"/>
          </a:br>
          <a:r>
            <a:rPr lang="en-US" sz="1500" b="0" i="0" kern="1200" dirty="0">
              <a:solidFill>
                <a:srgbClr val="FFC000"/>
              </a:solidFill>
            </a:rPr>
            <a:t>Employees are often the first line of defense against cyberattacks. A single </a:t>
          </a:r>
          <a:r>
            <a:rPr lang="en-US" sz="1500" b="0" i="0" kern="1200" dirty="0">
              <a:solidFill>
                <a:schemeClr val="tx1"/>
              </a:solidFill>
            </a:rPr>
            <a:t>security</a:t>
          </a:r>
          <a:r>
            <a:rPr lang="en-US" sz="1500" b="0" i="0" kern="1200" dirty="0">
              <a:solidFill>
                <a:srgbClr val="FFC000"/>
              </a:solidFill>
            </a:rPr>
            <a:t> breach can lead to severe consequences, including financial loss, reputational damage, and legal implications. Being aware of potential risks, such as phishing, malware, and social engineering, helps reduce these vulnerabilities. </a:t>
          </a:r>
          <a:endParaRPr lang="en-US" sz="1500" kern="1200" dirty="0">
            <a:solidFill>
              <a:srgbClr val="FFC000"/>
            </a:solidFill>
          </a:endParaRPr>
        </a:p>
      </dsp:txBody>
      <dsp:txXfrm>
        <a:off x="0" y="634"/>
        <a:ext cx="5558312" cy="1552960"/>
      </dsp:txXfrm>
    </dsp:sp>
    <dsp:sp modelId="{EE4767DE-FD53-4941-9B4C-89CBEB510CEC}">
      <dsp:nvSpPr>
        <dsp:cNvPr id="0" name=""/>
        <dsp:cNvSpPr/>
      </dsp:nvSpPr>
      <dsp:spPr>
        <a:xfrm>
          <a:off x="0" y="1553595"/>
          <a:ext cx="55637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E5DB7-48E2-449D-A39F-B135EC4E5A33}">
      <dsp:nvSpPr>
        <dsp:cNvPr id="0" name=""/>
        <dsp:cNvSpPr/>
      </dsp:nvSpPr>
      <dsp:spPr>
        <a:xfrm>
          <a:off x="0" y="1553595"/>
          <a:ext cx="5563737" cy="77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mj-lt"/>
            <a:buNone/>
          </a:pPr>
          <a:r>
            <a:rPr lang="en-US" sz="1500" b="1" i="0" u="none" kern="1200" dirty="0"/>
            <a:t>2. </a:t>
          </a:r>
          <a:r>
            <a:rPr lang="en-US" sz="1500" b="1" i="0" u="sng" kern="1200" dirty="0">
              <a:solidFill>
                <a:schemeClr val="bg2">
                  <a:lumMod val="25000"/>
                  <a:lumOff val="75000"/>
                </a:schemeClr>
              </a:solidFill>
            </a:rPr>
            <a:t>Common Cyber Threats</a:t>
          </a:r>
          <a:r>
            <a:rPr lang="en-US" sz="1500" b="0" i="0" kern="1200" dirty="0">
              <a:solidFill>
                <a:srgbClr val="FFC000"/>
              </a:solidFill>
            </a:rPr>
            <a:t>: </a:t>
          </a:r>
        </a:p>
      </dsp:txBody>
      <dsp:txXfrm>
        <a:off x="0" y="1553595"/>
        <a:ext cx="5563737" cy="778254"/>
      </dsp:txXfrm>
    </dsp:sp>
    <dsp:sp modelId="{B4F90F80-C659-4974-ABCF-E62D9DAAD6A7}">
      <dsp:nvSpPr>
        <dsp:cNvPr id="0" name=""/>
        <dsp:cNvSpPr/>
      </dsp:nvSpPr>
      <dsp:spPr>
        <a:xfrm>
          <a:off x="0" y="2331850"/>
          <a:ext cx="55637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DF2AA1-31D7-4FBC-A7E0-5E0DA52EA011}">
      <dsp:nvSpPr>
        <dsp:cNvPr id="0" name=""/>
        <dsp:cNvSpPr/>
      </dsp:nvSpPr>
      <dsp:spPr>
        <a:xfrm>
          <a:off x="0" y="2331850"/>
          <a:ext cx="5563737" cy="77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i="0" kern="1200" dirty="0"/>
            <a:t>. </a:t>
          </a:r>
          <a:r>
            <a:rPr lang="en-US" sz="1500" b="1" i="0" kern="1200" dirty="0">
              <a:solidFill>
                <a:srgbClr val="FFC000"/>
              </a:solidFill>
            </a:rPr>
            <a:t>Phishing</a:t>
          </a:r>
          <a:r>
            <a:rPr lang="en-US" sz="1500" b="0" i="0" kern="1200" dirty="0">
              <a:solidFill>
                <a:srgbClr val="FFC000"/>
              </a:solidFill>
            </a:rPr>
            <a:t>: Fraudulent emails that appear to be from legitimate sources, tricking users into sharing sensitive information. </a:t>
          </a:r>
        </a:p>
      </dsp:txBody>
      <dsp:txXfrm>
        <a:off x="0" y="2331850"/>
        <a:ext cx="5563737" cy="778254"/>
      </dsp:txXfrm>
    </dsp:sp>
    <dsp:sp modelId="{086D85C3-FD08-49AB-90BF-94655BC5AACC}">
      <dsp:nvSpPr>
        <dsp:cNvPr id="0" name=""/>
        <dsp:cNvSpPr/>
      </dsp:nvSpPr>
      <dsp:spPr>
        <a:xfrm>
          <a:off x="0" y="3110105"/>
          <a:ext cx="55637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2A3D1-8353-483E-B4E4-172CE9179BE9}">
      <dsp:nvSpPr>
        <dsp:cNvPr id="0" name=""/>
        <dsp:cNvSpPr/>
      </dsp:nvSpPr>
      <dsp:spPr>
        <a:xfrm>
          <a:off x="0" y="3110105"/>
          <a:ext cx="5563737" cy="77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i="0" kern="1200" dirty="0"/>
            <a:t>. </a:t>
          </a:r>
          <a:r>
            <a:rPr lang="en-US" sz="1500" b="1" i="0" kern="1200" dirty="0">
              <a:solidFill>
                <a:srgbClr val="FFC000"/>
              </a:solidFill>
            </a:rPr>
            <a:t>Social Engineering</a:t>
          </a:r>
          <a:r>
            <a:rPr lang="en-US" sz="1500" b="0" i="0" kern="1200" dirty="0">
              <a:solidFill>
                <a:srgbClr val="FFC000"/>
              </a:solidFill>
            </a:rPr>
            <a:t>: Manipulative tactics where attackers exploit human behavior to gain access to confidential information. </a:t>
          </a:r>
        </a:p>
      </dsp:txBody>
      <dsp:txXfrm>
        <a:off x="0" y="3110105"/>
        <a:ext cx="5563737" cy="778254"/>
      </dsp:txXfrm>
    </dsp:sp>
    <dsp:sp modelId="{8AE36674-D072-434B-81F2-2E0EE96AD2A3}">
      <dsp:nvSpPr>
        <dsp:cNvPr id="0" name=""/>
        <dsp:cNvSpPr/>
      </dsp:nvSpPr>
      <dsp:spPr>
        <a:xfrm>
          <a:off x="0" y="3888360"/>
          <a:ext cx="55637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0ECA61-F499-4EE7-8498-9B3F5EAF4D4B}">
      <dsp:nvSpPr>
        <dsp:cNvPr id="0" name=""/>
        <dsp:cNvSpPr/>
      </dsp:nvSpPr>
      <dsp:spPr>
        <a:xfrm>
          <a:off x="0" y="3888360"/>
          <a:ext cx="5563737" cy="77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i="0" kern="1200" dirty="0"/>
            <a:t>. </a:t>
          </a:r>
          <a:r>
            <a:rPr lang="en-US" sz="1500" b="1" i="0" kern="1200" dirty="0">
              <a:solidFill>
                <a:srgbClr val="FFC000"/>
              </a:solidFill>
            </a:rPr>
            <a:t>Malware and Ransomware</a:t>
          </a:r>
          <a:r>
            <a:rPr lang="en-US" sz="1500" b="0" i="0" kern="1200" dirty="0">
              <a:solidFill>
                <a:srgbClr val="FFC000"/>
              </a:solidFill>
            </a:rPr>
            <a:t>: Malicious software that can damage systems or lock users out of their own data until a ransom is paid. </a:t>
          </a:r>
        </a:p>
      </dsp:txBody>
      <dsp:txXfrm>
        <a:off x="0" y="3888360"/>
        <a:ext cx="5563737" cy="7782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2C16F-3479-4CE5-8269-DD4E5D5321F4}">
      <dsp:nvSpPr>
        <dsp:cNvPr id="0" name=""/>
        <dsp:cNvSpPr/>
      </dsp:nvSpPr>
      <dsp:spPr>
        <a:xfrm>
          <a:off x="-192696" y="938616"/>
          <a:ext cx="6571413" cy="1712201"/>
        </a:xfrm>
        <a:prstGeom prst="roundRect">
          <a:avLst>
            <a:gd name="adj" fmla="val 10000"/>
          </a:avLst>
        </a:prstGeom>
        <a:solidFill>
          <a:schemeClr val="accent2">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32773D12-4E19-4893-8398-291DF9DA2173}">
      <dsp:nvSpPr>
        <dsp:cNvPr id="0" name=""/>
        <dsp:cNvSpPr/>
      </dsp:nvSpPr>
      <dsp:spPr>
        <a:xfrm>
          <a:off x="325244" y="1323861"/>
          <a:ext cx="941710" cy="941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6BAE4-BFB6-4C89-8FC2-AE4C71179631}">
      <dsp:nvSpPr>
        <dsp:cNvPr id="0" name=""/>
        <dsp:cNvSpPr/>
      </dsp:nvSpPr>
      <dsp:spPr>
        <a:xfrm>
          <a:off x="1784895" y="938616"/>
          <a:ext cx="4589952" cy="1712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208" tIns="181208" rIns="181208" bIns="181208"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FFFF00"/>
              </a:solidFill>
            </a:rPr>
            <a:t>Ensure websites are secure</a:t>
          </a:r>
        </a:p>
      </dsp:txBody>
      <dsp:txXfrm>
        <a:off x="1784895" y="938616"/>
        <a:ext cx="4589952" cy="1712201"/>
      </dsp:txXfrm>
    </dsp:sp>
    <dsp:sp modelId="{E413D9D9-C13F-49D6-B53A-06CE912D8D49}">
      <dsp:nvSpPr>
        <dsp:cNvPr id="0" name=""/>
        <dsp:cNvSpPr/>
      </dsp:nvSpPr>
      <dsp:spPr>
        <a:xfrm>
          <a:off x="-192696" y="3637336"/>
          <a:ext cx="6571413" cy="1712201"/>
        </a:xfrm>
        <a:prstGeom prst="roundRect">
          <a:avLst>
            <a:gd name="adj" fmla="val 10000"/>
          </a:avLst>
        </a:prstGeom>
        <a:solidFill>
          <a:schemeClr val="accent3">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A07CBBA5-EC1E-402C-858D-B5C44885CEBD}">
      <dsp:nvSpPr>
        <dsp:cNvPr id="0" name=""/>
        <dsp:cNvSpPr/>
      </dsp:nvSpPr>
      <dsp:spPr>
        <a:xfrm>
          <a:off x="0" y="4040685"/>
          <a:ext cx="941710" cy="941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4442A3-94E1-44B8-AD97-EDACB45DB714}">
      <dsp:nvSpPr>
        <dsp:cNvPr id="0" name=""/>
        <dsp:cNvSpPr/>
      </dsp:nvSpPr>
      <dsp:spPr>
        <a:xfrm>
          <a:off x="1175465" y="4095836"/>
          <a:ext cx="2719848" cy="61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937" tIns="108937" rIns="108937" bIns="108937"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00"/>
              </a:solidFill>
            </a:rPr>
            <a:t>Avoid downloading software from untrusted or unofficial sources</a:t>
          </a:r>
        </a:p>
      </dsp:txBody>
      <dsp:txXfrm>
        <a:off x="1175465" y="4095836"/>
        <a:ext cx="2719848" cy="617598"/>
      </dsp:txXfrm>
    </dsp:sp>
    <dsp:sp modelId="{B63A232D-172F-47A5-8A15-CF7CE67E2A4F}">
      <dsp:nvSpPr>
        <dsp:cNvPr id="0" name=""/>
        <dsp:cNvSpPr/>
      </dsp:nvSpPr>
      <dsp:spPr>
        <a:xfrm>
          <a:off x="3714726" y="4042832"/>
          <a:ext cx="2653588" cy="748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51" tIns="119951" rIns="119951" bIns="119951"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FF00"/>
              </a:solidFill>
            </a:rPr>
            <a:t>Only visit reputable websites and download from trusted platforms</a:t>
          </a:r>
        </a:p>
        <a:p>
          <a:pPr marL="0" lvl="0" indent="0" algn="l" defTabSz="622300">
            <a:lnSpc>
              <a:spcPct val="90000"/>
            </a:lnSpc>
            <a:spcBef>
              <a:spcPct val="0"/>
            </a:spcBef>
            <a:spcAft>
              <a:spcPct val="35000"/>
            </a:spcAft>
            <a:buNone/>
          </a:pPr>
          <a:r>
            <a:rPr lang="en-US" sz="1400" kern="1200" dirty="0">
              <a:solidFill>
                <a:srgbClr val="FFFF00"/>
              </a:solidFill>
            </a:rPr>
            <a:t>Regularly update your browser and operating system to fix security vulnerabilities</a:t>
          </a:r>
        </a:p>
      </dsp:txBody>
      <dsp:txXfrm>
        <a:off x="3714726" y="4042832"/>
        <a:ext cx="2653588" cy="7487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0560A-8E8C-4053-AEDD-34586A422F77}">
      <dsp:nvSpPr>
        <dsp:cNvPr id="0" name=""/>
        <dsp:cNvSpPr/>
      </dsp:nvSpPr>
      <dsp:spPr>
        <a:xfrm>
          <a:off x="413406" y="47674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33B3C-9BDA-45A7-9242-764585715D13}">
      <dsp:nvSpPr>
        <dsp:cNvPr id="0" name=""/>
        <dsp:cNvSpPr/>
      </dsp:nvSpPr>
      <dsp:spPr>
        <a:xfrm>
          <a:off x="468901" y="23517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dirty="0">
              <a:solidFill>
                <a:srgbClr val="FFFF00"/>
              </a:solidFill>
              <a:latin typeface="Source Sans Pro"/>
              <a:ea typeface="+mn-ea"/>
              <a:cs typeface="+mn-cs"/>
            </a:rPr>
            <a:t>Lock</a:t>
          </a:r>
          <a:r>
            <a:rPr lang="en-US" sz="1900" kern="1200" dirty="0"/>
            <a:t> </a:t>
          </a:r>
          <a:r>
            <a:rPr lang="en-US" sz="1900" kern="1200" dirty="0">
              <a:solidFill>
                <a:srgbClr val="FFFF00"/>
              </a:solidFill>
            </a:rPr>
            <a:t>your computer whenever </a:t>
          </a:r>
          <a:r>
            <a:rPr lang="en-US" sz="1900" kern="1200" dirty="0"/>
            <a:t>you leave your desk, </a:t>
          </a:r>
          <a:r>
            <a:rPr lang="en-US" sz="1900" kern="1200" dirty="0">
              <a:solidFill>
                <a:srgbClr val="FFFF00"/>
              </a:solidFill>
            </a:rPr>
            <a:t>even for short periods</a:t>
          </a:r>
        </a:p>
      </dsp:txBody>
      <dsp:txXfrm>
        <a:off x="468901" y="2351791"/>
        <a:ext cx="4320000" cy="648000"/>
      </dsp:txXfrm>
    </dsp:sp>
    <dsp:sp modelId="{CB631280-C446-4998-B6EE-34FF786C983F}">
      <dsp:nvSpPr>
        <dsp:cNvPr id="0" name=""/>
        <dsp:cNvSpPr/>
      </dsp:nvSpPr>
      <dsp:spPr>
        <a:xfrm>
          <a:off x="437538" y="2618731"/>
          <a:ext cx="4320000" cy="1087352"/>
        </a:xfrm>
        <a:prstGeom prst="rect">
          <a:avLst/>
        </a:prstGeom>
        <a:noFill/>
        <a:ln>
          <a:noFill/>
        </a:ln>
        <a:effectLst/>
      </dsp:spPr>
      <dsp:style>
        <a:lnRef idx="0">
          <a:scrgbClr r="0" g="0" b="0"/>
        </a:lnRef>
        <a:fillRef idx="0">
          <a:scrgbClr r="0" g="0" b="0"/>
        </a:fillRef>
        <a:effectRef idx="0">
          <a:scrgbClr r="0" g="0" b="0"/>
        </a:effectRef>
        <a:fontRef idx="minor"/>
      </dsp:style>
    </dsp:sp>
    <dsp:sp modelId="{5D6AD8A8-9390-4772-97F0-24BAAEC59BA8}">
      <dsp:nvSpPr>
        <dsp:cNvPr id="0" name=""/>
        <dsp:cNvSpPr/>
      </dsp:nvSpPr>
      <dsp:spPr>
        <a:xfrm>
          <a:off x="5513538" y="24039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A9838-D81B-4D5E-AD75-3A648EBF10E5}">
      <dsp:nvSpPr>
        <dsp:cNvPr id="0" name=""/>
        <dsp:cNvSpPr/>
      </dsp:nvSpPr>
      <dsp:spPr>
        <a:xfrm>
          <a:off x="5513538" y="190141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solidFill>
                <a:srgbClr val="FFFF00"/>
              </a:solidFill>
            </a:rPr>
            <a:t>Don’t share sensitive </a:t>
          </a:r>
          <a:r>
            <a:rPr lang="en-US" sz="2200" kern="1200" dirty="0"/>
            <a:t>data over </a:t>
          </a:r>
          <a:r>
            <a:rPr lang="en-US" sz="2200" kern="1200" dirty="0">
              <a:solidFill>
                <a:srgbClr val="FFFF00"/>
              </a:solidFill>
            </a:rPr>
            <a:t>unsecured channels</a:t>
          </a:r>
        </a:p>
      </dsp:txBody>
      <dsp:txXfrm>
        <a:off x="5513538" y="1901418"/>
        <a:ext cx="4320000" cy="648000"/>
      </dsp:txXfrm>
    </dsp:sp>
    <dsp:sp modelId="{728F6835-48AA-4403-BA14-757D2097DCBF}">
      <dsp:nvSpPr>
        <dsp:cNvPr id="0" name=""/>
        <dsp:cNvSpPr/>
      </dsp:nvSpPr>
      <dsp:spPr>
        <a:xfrm>
          <a:off x="5513538" y="2618731"/>
          <a:ext cx="4320000" cy="1087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solidFill>
                <a:srgbClr val="FFFF00"/>
              </a:solidFill>
            </a:rPr>
            <a:t>Always lock your workstation when away from your desk</a:t>
          </a:r>
        </a:p>
        <a:p>
          <a:pPr marL="0" lvl="0" indent="0" algn="l" defTabSz="755650">
            <a:lnSpc>
              <a:spcPct val="90000"/>
            </a:lnSpc>
            <a:spcBef>
              <a:spcPct val="0"/>
            </a:spcBef>
            <a:spcAft>
              <a:spcPct val="35000"/>
            </a:spcAft>
            <a:buNone/>
          </a:pPr>
          <a:r>
            <a:rPr lang="en-US" sz="1700" kern="1200" dirty="0">
              <a:solidFill>
                <a:srgbClr val="FFFF00"/>
              </a:solidFill>
            </a:rPr>
            <a:t>Follow company protocols for sharing and storing confidential information securely</a:t>
          </a:r>
        </a:p>
      </dsp:txBody>
      <dsp:txXfrm>
        <a:off x="5513538" y="2618731"/>
        <a:ext cx="4320000" cy="10873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7185C-0116-4A58-821C-A9F642411877}">
      <dsp:nvSpPr>
        <dsp:cNvPr id="0" name=""/>
        <dsp:cNvSpPr/>
      </dsp:nvSpPr>
      <dsp:spPr>
        <a:xfrm>
          <a:off x="559800" y="79949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B6CCC-BB84-4465-86BF-D5C685F45C14}">
      <dsp:nvSpPr>
        <dsp:cNvPr id="0" name=""/>
        <dsp:cNvSpPr/>
      </dsp:nvSpPr>
      <dsp:spPr>
        <a:xfrm>
          <a:off x="559800" y="242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dirty="0">
              <a:solidFill>
                <a:srgbClr val="FFC000"/>
              </a:solidFill>
            </a:rPr>
            <a:t>Understand and comply </a:t>
          </a:r>
          <a:r>
            <a:rPr lang="en-US" sz="1600" kern="1200" dirty="0"/>
            <a:t>with company policies on IT usage, data </a:t>
          </a:r>
          <a:r>
            <a:rPr lang="en-US" sz="1600" kern="1200" dirty="0">
              <a:solidFill>
                <a:srgbClr val="FFC000"/>
              </a:solidFill>
            </a:rPr>
            <a:t>protection, and email use</a:t>
          </a:r>
        </a:p>
      </dsp:txBody>
      <dsp:txXfrm>
        <a:off x="559800" y="2429844"/>
        <a:ext cx="4320000" cy="648000"/>
      </dsp:txXfrm>
    </dsp:sp>
    <dsp:sp modelId="{687D414F-3256-43E3-9265-5524D185B601}">
      <dsp:nvSpPr>
        <dsp:cNvPr id="0" name=""/>
        <dsp:cNvSpPr/>
      </dsp:nvSpPr>
      <dsp:spPr>
        <a:xfrm>
          <a:off x="559800" y="3132891"/>
          <a:ext cx="4320000" cy="418953"/>
        </a:xfrm>
        <a:prstGeom prst="rect">
          <a:avLst/>
        </a:prstGeom>
        <a:noFill/>
        <a:ln>
          <a:noFill/>
        </a:ln>
        <a:effectLst/>
      </dsp:spPr>
      <dsp:style>
        <a:lnRef idx="0">
          <a:scrgbClr r="0" g="0" b="0"/>
        </a:lnRef>
        <a:fillRef idx="0">
          <a:scrgbClr r="0" g="0" b="0"/>
        </a:fillRef>
        <a:effectRef idx="0">
          <a:scrgbClr r="0" g="0" b="0"/>
        </a:effectRef>
        <a:fontRef idx="minor"/>
      </dsp:style>
    </dsp:sp>
    <dsp:sp modelId="{DC590459-FA52-4AB3-8E47-45AAD25BCD84}">
      <dsp:nvSpPr>
        <dsp:cNvPr id="0" name=""/>
        <dsp:cNvSpPr/>
      </dsp:nvSpPr>
      <dsp:spPr>
        <a:xfrm>
          <a:off x="5635800" y="79949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D303B-E24B-4620-9A21-004066789568}">
      <dsp:nvSpPr>
        <dsp:cNvPr id="0" name=""/>
        <dsp:cNvSpPr/>
      </dsp:nvSpPr>
      <dsp:spPr>
        <a:xfrm>
          <a:off x="5635800" y="242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dirty="0">
              <a:solidFill>
                <a:srgbClr val="FFC000"/>
              </a:solidFill>
            </a:rPr>
            <a:t>Know how to handle sensitive </a:t>
          </a:r>
          <a:r>
            <a:rPr lang="en-US" sz="1600" kern="1200" dirty="0"/>
            <a:t>information and </a:t>
          </a:r>
          <a:r>
            <a:rPr lang="en-US" sz="1600" kern="1200" dirty="0">
              <a:solidFill>
                <a:srgbClr val="FFC000"/>
              </a:solidFill>
            </a:rPr>
            <a:t>avoid risky behaviors</a:t>
          </a:r>
        </a:p>
      </dsp:txBody>
      <dsp:txXfrm>
        <a:off x="5635800" y="2429844"/>
        <a:ext cx="4320000" cy="648000"/>
      </dsp:txXfrm>
    </dsp:sp>
    <dsp:sp modelId="{714213EC-1D2F-44A2-8EEA-09108B001AB1}">
      <dsp:nvSpPr>
        <dsp:cNvPr id="0" name=""/>
        <dsp:cNvSpPr/>
      </dsp:nvSpPr>
      <dsp:spPr>
        <a:xfrm>
          <a:off x="5635800" y="3132891"/>
          <a:ext cx="4320000" cy="418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FFC000"/>
              </a:solidFill>
            </a:rPr>
            <a:t>Review the company’s security policies regularly to stay updated</a:t>
          </a:r>
        </a:p>
        <a:p>
          <a:pPr marL="0" lvl="0" indent="0" algn="l" defTabSz="533400">
            <a:lnSpc>
              <a:spcPct val="90000"/>
            </a:lnSpc>
            <a:spcBef>
              <a:spcPct val="0"/>
            </a:spcBef>
            <a:spcAft>
              <a:spcPct val="35000"/>
            </a:spcAft>
            <a:buNone/>
          </a:pPr>
          <a:r>
            <a:rPr lang="en-US" sz="1200" kern="1200" dirty="0">
              <a:solidFill>
                <a:srgbClr val="FFC000"/>
              </a:solidFill>
            </a:rPr>
            <a:t>Ask questions if you’re unsure about a policy or practice</a:t>
          </a:r>
        </a:p>
      </dsp:txBody>
      <dsp:txXfrm>
        <a:off x="5635800" y="3132891"/>
        <a:ext cx="4320000" cy="4189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6B59C-C890-416F-A09E-4DAF20DB8A1C}">
      <dsp:nvSpPr>
        <dsp:cNvPr id="0" name=""/>
        <dsp:cNvSpPr/>
      </dsp:nvSpPr>
      <dsp:spPr>
        <a:xfrm>
          <a:off x="559800" y="70673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212520-C62B-4D1A-858F-66CF936103DB}">
      <dsp:nvSpPr>
        <dsp:cNvPr id="0" name=""/>
        <dsp:cNvSpPr/>
      </dsp:nvSpPr>
      <dsp:spPr>
        <a:xfrm>
          <a:off x="559800" y="23450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dirty="0">
              <a:solidFill>
                <a:srgbClr val="FFFF00"/>
              </a:solidFill>
            </a:rPr>
            <a:t>Understand the potential disciplinary actions or legal consequences for violating security policies</a:t>
          </a:r>
        </a:p>
      </dsp:txBody>
      <dsp:txXfrm>
        <a:off x="559800" y="2345063"/>
        <a:ext cx="4320000" cy="648000"/>
      </dsp:txXfrm>
    </dsp:sp>
    <dsp:sp modelId="{81D1E70E-B8B4-4931-BD7F-B19A2C618986}">
      <dsp:nvSpPr>
        <dsp:cNvPr id="0" name=""/>
        <dsp:cNvSpPr/>
      </dsp:nvSpPr>
      <dsp:spPr>
        <a:xfrm>
          <a:off x="559800" y="3051820"/>
          <a:ext cx="4320000" cy="592781"/>
        </a:xfrm>
        <a:prstGeom prst="rect">
          <a:avLst/>
        </a:prstGeom>
        <a:noFill/>
        <a:ln>
          <a:noFill/>
        </a:ln>
        <a:effectLst/>
      </dsp:spPr>
      <dsp:style>
        <a:lnRef idx="0">
          <a:scrgbClr r="0" g="0" b="0"/>
        </a:lnRef>
        <a:fillRef idx="0">
          <a:scrgbClr r="0" g="0" b="0"/>
        </a:fillRef>
        <a:effectRef idx="0">
          <a:scrgbClr r="0" g="0" b="0"/>
        </a:effectRef>
        <a:fontRef idx="minor"/>
      </dsp:style>
    </dsp:sp>
    <dsp:sp modelId="{5140F0D0-AAEA-4E0A-84FA-53A5EF6D287A}">
      <dsp:nvSpPr>
        <dsp:cNvPr id="0" name=""/>
        <dsp:cNvSpPr/>
      </dsp:nvSpPr>
      <dsp:spPr>
        <a:xfrm>
          <a:off x="5635800" y="70673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8C7A48-F68E-491D-82BF-1AEA9EAF2CF6}">
      <dsp:nvSpPr>
        <dsp:cNvPr id="0" name=""/>
        <dsp:cNvSpPr/>
      </dsp:nvSpPr>
      <dsp:spPr>
        <a:xfrm>
          <a:off x="5635800" y="23450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dirty="0">
              <a:solidFill>
                <a:srgbClr val="FFFF00"/>
              </a:solidFill>
            </a:rPr>
            <a:t>Know that mishandling data or breaking protocols can result in job loss or legal action</a:t>
          </a:r>
        </a:p>
      </dsp:txBody>
      <dsp:txXfrm>
        <a:off x="5635800" y="2345063"/>
        <a:ext cx="4320000" cy="648000"/>
      </dsp:txXfrm>
    </dsp:sp>
    <dsp:sp modelId="{C0BA8525-2AE8-4D06-A948-92B12EB468DC}">
      <dsp:nvSpPr>
        <dsp:cNvPr id="0" name=""/>
        <dsp:cNvSpPr/>
      </dsp:nvSpPr>
      <dsp:spPr>
        <a:xfrm>
          <a:off x="5635800" y="3051820"/>
          <a:ext cx="4320000" cy="59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solidFill>
                <a:srgbClr val="FFFF00"/>
              </a:solidFill>
            </a:rPr>
            <a:t>Always follow security protocols to avoid serious consequences</a:t>
          </a:r>
        </a:p>
        <a:p>
          <a:pPr marL="0" lvl="0" indent="0" algn="l" defTabSz="533400">
            <a:lnSpc>
              <a:spcPct val="90000"/>
            </a:lnSpc>
            <a:spcBef>
              <a:spcPct val="0"/>
            </a:spcBef>
            <a:spcAft>
              <a:spcPct val="35000"/>
            </a:spcAft>
            <a:buNone/>
          </a:pPr>
          <a:r>
            <a:rPr lang="en-US" sz="1200" kern="1200" dirty="0">
              <a:solidFill>
                <a:srgbClr val="FFFF00"/>
              </a:solidFill>
            </a:rPr>
            <a:t>Take responsibility for your actions and report any mistakes immediately</a:t>
          </a:r>
        </a:p>
      </dsp:txBody>
      <dsp:txXfrm>
        <a:off x="5635800" y="3051820"/>
        <a:ext cx="4320000" cy="5927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543E6-A666-46F3-909C-62EDD8625259}">
      <dsp:nvSpPr>
        <dsp:cNvPr id="0" name=""/>
        <dsp:cNvSpPr/>
      </dsp:nvSpPr>
      <dsp:spPr>
        <a:xfrm>
          <a:off x="0" y="931073"/>
          <a:ext cx="6571413" cy="1718905"/>
        </a:xfrm>
        <a:prstGeom prst="roundRect">
          <a:avLst>
            <a:gd name="adj" fmla="val 10000"/>
          </a:avLst>
        </a:prstGeom>
        <a:solidFill>
          <a:schemeClr val="accent2">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826491E1-2A71-4080-8559-FEFBF7FA5932}">
      <dsp:nvSpPr>
        <dsp:cNvPr id="0" name=""/>
        <dsp:cNvSpPr/>
      </dsp:nvSpPr>
      <dsp:spPr>
        <a:xfrm>
          <a:off x="519969" y="1317827"/>
          <a:ext cx="945398" cy="945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066C4-67FA-42F7-8A35-5C22E5627CB4}">
      <dsp:nvSpPr>
        <dsp:cNvPr id="0" name=""/>
        <dsp:cNvSpPr/>
      </dsp:nvSpPr>
      <dsp:spPr>
        <a:xfrm>
          <a:off x="1985336" y="931073"/>
          <a:ext cx="4586076" cy="1718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8" tIns="181918" rIns="181918" bIns="181918" numCol="1" spcCol="1270" anchor="ctr" anchorCtr="0">
          <a:noAutofit/>
        </a:bodyPr>
        <a:lstStyle/>
        <a:p>
          <a:pPr marL="0" lvl="0" indent="0" algn="l" defTabSz="1022350">
            <a:lnSpc>
              <a:spcPct val="90000"/>
            </a:lnSpc>
            <a:spcBef>
              <a:spcPct val="0"/>
            </a:spcBef>
            <a:spcAft>
              <a:spcPct val="35000"/>
            </a:spcAft>
            <a:buNone/>
          </a:pPr>
          <a:r>
            <a:rPr lang="en-US" sz="2300" kern="1200"/>
            <a:t>Attend mandatory security training sessions and complete any required e-learning modules</a:t>
          </a:r>
        </a:p>
      </dsp:txBody>
      <dsp:txXfrm>
        <a:off x="1985336" y="931073"/>
        <a:ext cx="4586076" cy="1718905"/>
      </dsp:txXfrm>
    </dsp:sp>
    <dsp:sp modelId="{DB7D97CA-85C1-4DC3-9385-0063A15A5C47}">
      <dsp:nvSpPr>
        <dsp:cNvPr id="0" name=""/>
        <dsp:cNvSpPr/>
      </dsp:nvSpPr>
      <dsp:spPr>
        <a:xfrm>
          <a:off x="0" y="3079706"/>
          <a:ext cx="6571413" cy="1718905"/>
        </a:xfrm>
        <a:prstGeom prst="roundRect">
          <a:avLst>
            <a:gd name="adj" fmla="val 10000"/>
          </a:avLst>
        </a:prstGeom>
        <a:solidFill>
          <a:schemeClr val="accent3">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5C86D378-F573-4FCA-AAF6-184CB67E3C15}">
      <dsp:nvSpPr>
        <dsp:cNvPr id="0" name=""/>
        <dsp:cNvSpPr/>
      </dsp:nvSpPr>
      <dsp:spPr>
        <a:xfrm>
          <a:off x="519969" y="3466460"/>
          <a:ext cx="945398" cy="945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3A048-6A24-4589-90C6-589FB97FEE71}">
      <dsp:nvSpPr>
        <dsp:cNvPr id="0" name=""/>
        <dsp:cNvSpPr/>
      </dsp:nvSpPr>
      <dsp:spPr>
        <a:xfrm>
          <a:off x="1985336" y="3079706"/>
          <a:ext cx="2957135" cy="1718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8" tIns="181918" rIns="181918" bIns="181918" numCol="1" spcCol="1270" anchor="ctr" anchorCtr="0">
          <a:noAutofit/>
        </a:bodyPr>
        <a:lstStyle/>
        <a:p>
          <a:pPr marL="0" lvl="0" indent="0" algn="l" defTabSz="1022350">
            <a:lnSpc>
              <a:spcPct val="90000"/>
            </a:lnSpc>
            <a:spcBef>
              <a:spcPct val="0"/>
            </a:spcBef>
            <a:spcAft>
              <a:spcPct val="35000"/>
            </a:spcAft>
            <a:buNone/>
          </a:pPr>
          <a:r>
            <a:rPr lang="en-US" sz="2300" kern="1200"/>
            <a:t>Stay informed on the latest cybersecurity threats and trends</a:t>
          </a:r>
        </a:p>
      </dsp:txBody>
      <dsp:txXfrm>
        <a:off x="1985336" y="3079706"/>
        <a:ext cx="2957135" cy="1718905"/>
      </dsp:txXfrm>
    </dsp:sp>
    <dsp:sp modelId="{495A766D-D05D-4868-B3D3-D9485CCD7687}">
      <dsp:nvSpPr>
        <dsp:cNvPr id="0" name=""/>
        <dsp:cNvSpPr/>
      </dsp:nvSpPr>
      <dsp:spPr>
        <a:xfrm>
          <a:off x="4942472" y="3079706"/>
          <a:ext cx="1628940" cy="1718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18" tIns="181918" rIns="181918" bIns="181918" numCol="1" spcCol="1270" anchor="ctr" anchorCtr="0">
          <a:noAutofit/>
        </a:bodyPr>
        <a:lstStyle/>
        <a:p>
          <a:pPr marL="0" lvl="0" indent="0" algn="l" defTabSz="533400">
            <a:lnSpc>
              <a:spcPct val="90000"/>
            </a:lnSpc>
            <a:spcBef>
              <a:spcPct val="0"/>
            </a:spcBef>
            <a:spcAft>
              <a:spcPct val="35000"/>
            </a:spcAft>
            <a:buNone/>
          </a:pPr>
          <a:r>
            <a:rPr lang="en-US" sz="1200" kern="1200"/>
            <a:t>Take time to engage with available training resources</a:t>
          </a:r>
        </a:p>
        <a:p>
          <a:pPr marL="0" lvl="0" indent="0" algn="l" defTabSz="533400">
            <a:lnSpc>
              <a:spcPct val="90000"/>
            </a:lnSpc>
            <a:spcBef>
              <a:spcPct val="0"/>
            </a:spcBef>
            <a:spcAft>
              <a:spcPct val="35000"/>
            </a:spcAft>
            <a:buNone/>
          </a:pPr>
          <a:r>
            <a:rPr lang="en-US" sz="1200" kern="1200"/>
            <a:t>Use the knowledge to adapt your security practices</a:t>
          </a:r>
        </a:p>
      </dsp:txBody>
      <dsp:txXfrm>
        <a:off x="4942472" y="3079706"/>
        <a:ext cx="1628940" cy="17189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A2162-3802-4D13-B06C-105B07236ACC}">
      <dsp:nvSpPr>
        <dsp:cNvPr id="0" name=""/>
        <dsp:cNvSpPr/>
      </dsp:nvSpPr>
      <dsp:spPr>
        <a:xfrm>
          <a:off x="802" y="674906"/>
          <a:ext cx="3128480" cy="4379872"/>
        </a:xfrm>
        <a:prstGeom prst="rect">
          <a:avLst/>
        </a:prstGeom>
        <a:noFill/>
        <a:ln w="38100" cap="flat" cmpd="sng" algn="ctr">
          <a:solidFill>
            <a:schemeClr val="accent6">
              <a:lumMod val="75000"/>
            </a:schemeClr>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243908" tIns="330200" rIns="243908" bIns="330200" numCol="1" spcCol="1270" anchor="t" anchorCtr="0">
          <a:noAutofit/>
        </a:bodyPr>
        <a:lstStyle/>
        <a:p>
          <a:pPr marL="0" lvl="0" indent="0" algn="l" defTabSz="755650">
            <a:lnSpc>
              <a:spcPct val="90000"/>
            </a:lnSpc>
            <a:spcBef>
              <a:spcPct val="0"/>
            </a:spcBef>
            <a:spcAft>
              <a:spcPct val="35000"/>
            </a:spcAft>
            <a:buNone/>
          </a:pPr>
          <a:r>
            <a:rPr lang="en-US" sz="1700" kern="1200" dirty="0">
              <a:solidFill>
                <a:srgbClr val="FFFF00"/>
              </a:solidFill>
            </a:rPr>
            <a:t>Be alert for any signs of phishing, social engineering, or suspicious activity</a:t>
          </a:r>
        </a:p>
      </dsp:txBody>
      <dsp:txXfrm>
        <a:off x="802" y="2339258"/>
        <a:ext cx="3128480" cy="2627923"/>
      </dsp:txXfrm>
    </dsp:sp>
    <dsp:sp modelId="{1BEF1AD7-6811-41D1-BAA7-3B815025C6FA}">
      <dsp:nvSpPr>
        <dsp:cNvPr id="0" name=""/>
        <dsp:cNvSpPr/>
      </dsp:nvSpPr>
      <dsp:spPr>
        <a:xfrm>
          <a:off x="908061" y="1112894"/>
          <a:ext cx="1313961" cy="13139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42" tIns="12700" rIns="10244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00486" y="1305319"/>
        <a:ext cx="929111" cy="929111"/>
      </dsp:txXfrm>
    </dsp:sp>
    <dsp:sp modelId="{3006399E-12B0-4589-A1A0-DA19E227A6E6}">
      <dsp:nvSpPr>
        <dsp:cNvPr id="0" name=""/>
        <dsp:cNvSpPr/>
      </dsp:nvSpPr>
      <dsp:spPr>
        <a:xfrm>
          <a:off x="802" y="5054707"/>
          <a:ext cx="3128480" cy="72"/>
        </a:xfrm>
        <a:prstGeom prst="rect">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0F335585-5573-435F-BEFF-E87A7728637A}">
      <dsp:nvSpPr>
        <dsp:cNvPr id="0" name=""/>
        <dsp:cNvSpPr/>
      </dsp:nvSpPr>
      <dsp:spPr>
        <a:xfrm>
          <a:off x="3442130" y="674906"/>
          <a:ext cx="3128480" cy="4379872"/>
        </a:xfrm>
        <a:prstGeom prst="rect">
          <a:avLst/>
        </a:prstGeom>
        <a:noFill/>
        <a:ln w="38100" cap="flat" cmpd="sng" algn="ctr">
          <a:solidFill>
            <a:schemeClr val="accent6">
              <a:lumMod val="75000"/>
            </a:schemeClr>
          </a:solid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243908" tIns="330200" rIns="243908" bIns="330200" numCol="1" spcCol="1270" anchor="t" anchorCtr="0">
          <a:noAutofit/>
        </a:bodyPr>
        <a:lstStyle/>
        <a:p>
          <a:pPr marL="0" lvl="0" indent="0" algn="l" defTabSz="755650">
            <a:lnSpc>
              <a:spcPct val="90000"/>
            </a:lnSpc>
            <a:spcBef>
              <a:spcPct val="0"/>
            </a:spcBef>
            <a:spcAft>
              <a:spcPct val="35000"/>
            </a:spcAft>
            <a:buNone/>
          </a:pPr>
          <a:r>
            <a:rPr lang="en-US" sz="1700" kern="1200" dirty="0">
              <a:solidFill>
                <a:srgbClr val="FFFF00"/>
              </a:solidFill>
            </a:rPr>
            <a:t>Stay proactive in identifying and mitigating risks</a:t>
          </a:r>
        </a:p>
        <a:p>
          <a:pPr marL="114300" lvl="1" indent="-114300" algn="l" defTabSz="577850">
            <a:lnSpc>
              <a:spcPct val="90000"/>
            </a:lnSpc>
            <a:spcBef>
              <a:spcPct val="0"/>
            </a:spcBef>
            <a:spcAft>
              <a:spcPct val="15000"/>
            </a:spcAft>
            <a:buChar char="•"/>
          </a:pPr>
          <a:r>
            <a:rPr lang="en-US" sz="1300" kern="1200" dirty="0">
              <a:solidFill>
                <a:srgbClr val="FFFF00"/>
              </a:solidFill>
            </a:rPr>
            <a:t>Report suspicious activities even if you’re unsure whether they’re a threat</a:t>
          </a:r>
        </a:p>
        <a:p>
          <a:pPr marL="114300" lvl="1" indent="-114300" algn="l" defTabSz="577850">
            <a:lnSpc>
              <a:spcPct val="90000"/>
            </a:lnSpc>
            <a:spcBef>
              <a:spcPct val="0"/>
            </a:spcBef>
            <a:spcAft>
              <a:spcPct val="15000"/>
            </a:spcAft>
            <a:buChar char="•"/>
          </a:pPr>
          <a:r>
            <a:rPr lang="en-US" sz="1300" kern="1200" dirty="0">
              <a:solidFill>
                <a:srgbClr val="FFFF00"/>
              </a:solidFill>
            </a:rPr>
            <a:t>Always be cautious with unknown links, files, or requests for sensitive information</a:t>
          </a:r>
        </a:p>
      </dsp:txBody>
      <dsp:txXfrm>
        <a:off x="3442130" y="2339258"/>
        <a:ext cx="3128480" cy="2627923"/>
      </dsp:txXfrm>
    </dsp:sp>
    <dsp:sp modelId="{8167ABB7-AFED-4E87-9B35-4845F4064497}">
      <dsp:nvSpPr>
        <dsp:cNvPr id="0" name=""/>
        <dsp:cNvSpPr/>
      </dsp:nvSpPr>
      <dsp:spPr>
        <a:xfrm>
          <a:off x="4349389" y="1112894"/>
          <a:ext cx="1313961" cy="13139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42" tIns="12700" rIns="10244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541814" y="1305319"/>
        <a:ext cx="929111" cy="929111"/>
      </dsp:txXfrm>
    </dsp:sp>
    <dsp:sp modelId="{3B2DBFD3-E307-479C-ADF4-289FA1B6C9C6}">
      <dsp:nvSpPr>
        <dsp:cNvPr id="0" name=""/>
        <dsp:cNvSpPr/>
      </dsp:nvSpPr>
      <dsp:spPr>
        <a:xfrm>
          <a:off x="3442130" y="5054707"/>
          <a:ext cx="3128480" cy="72"/>
        </a:xfrm>
        <a:prstGeom prst="rect">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739D4-5438-4C62-9009-3C7AE6DD4EA4}">
      <dsp:nvSpPr>
        <dsp:cNvPr id="0" name=""/>
        <dsp:cNvSpPr/>
      </dsp:nvSpPr>
      <dsp:spPr>
        <a:xfrm>
          <a:off x="234869" y="589628"/>
          <a:ext cx="10045867" cy="6290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27041-6F5C-4BC7-823F-F9F26984F72A}">
      <dsp:nvSpPr>
        <dsp:cNvPr id="0" name=""/>
        <dsp:cNvSpPr/>
      </dsp:nvSpPr>
      <dsp:spPr>
        <a:xfrm>
          <a:off x="144908" y="734522"/>
          <a:ext cx="526940" cy="5269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8596B4-8886-4D57-AB2A-FBBF766FBBFF}">
      <dsp:nvSpPr>
        <dsp:cNvPr id="0" name=""/>
        <dsp:cNvSpPr/>
      </dsp:nvSpPr>
      <dsp:spPr>
        <a:xfrm>
          <a:off x="961665" y="518956"/>
          <a:ext cx="9594407" cy="95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96" tIns="101396" rIns="101396" bIns="101396" numCol="1" spcCol="1270" anchor="ctr" anchorCtr="0">
          <a:noAutofit/>
        </a:bodyPr>
        <a:lstStyle/>
        <a:p>
          <a:pPr marL="0" lvl="0" indent="0" algn="l" defTabSz="1111250">
            <a:lnSpc>
              <a:spcPct val="90000"/>
            </a:lnSpc>
            <a:spcBef>
              <a:spcPct val="0"/>
            </a:spcBef>
            <a:spcAft>
              <a:spcPct val="35000"/>
            </a:spcAft>
            <a:buNone/>
          </a:pPr>
          <a:r>
            <a:rPr lang="en-US" sz="2500" kern="1200" dirty="0">
              <a:solidFill>
                <a:srgbClr val="FFFF00"/>
              </a:solidFill>
            </a:rPr>
            <a:t>Use internal resources such as knowledge bases, IT support, and </a:t>
          </a:r>
          <a:r>
            <a:rPr lang="en-US" sz="2500" kern="1200" dirty="0"/>
            <a:t>security </a:t>
          </a:r>
          <a:r>
            <a:rPr lang="en-US" sz="2500" kern="1200" dirty="0">
              <a:solidFill>
                <a:srgbClr val="FFFF00"/>
              </a:solidFill>
            </a:rPr>
            <a:t>newsletters to stay informed</a:t>
          </a:r>
        </a:p>
      </dsp:txBody>
      <dsp:txXfrm>
        <a:off x="961665" y="518956"/>
        <a:ext cx="9594407" cy="958072"/>
      </dsp:txXfrm>
    </dsp:sp>
    <dsp:sp modelId="{AB22AB58-3FEF-4F70-9B6D-15001A7CD810}">
      <dsp:nvSpPr>
        <dsp:cNvPr id="0" name=""/>
        <dsp:cNvSpPr/>
      </dsp:nvSpPr>
      <dsp:spPr>
        <a:xfrm>
          <a:off x="279866" y="1914762"/>
          <a:ext cx="9851431" cy="5616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EF926-5619-407E-B567-487F35B6003E}">
      <dsp:nvSpPr>
        <dsp:cNvPr id="0" name=""/>
        <dsp:cNvSpPr/>
      </dsp:nvSpPr>
      <dsp:spPr>
        <a:xfrm>
          <a:off x="144908" y="1932113"/>
          <a:ext cx="526940" cy="5269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816C9-4F15-439B-ADC4-BFC5CD299C7F}">
      <dsp:nvSpPr>
        <dsp:cNvPr id="0" name=""/>
        <dsp:cNvSpPr/>
      </dsp:nvSpPr>
      <dsp:spPr>
        <a:xfrm>
          <a:off x="961665" y="1716547"/>
          <a:ext cx="4815441" cy="95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96" tIns="101396" rIns="101396" bIns="101396" numCol="1" spcCol="1270" anchor="ctr" anchorCtr="0">
          <a:noAutofit/>
        </a:bodyPr>
        <a:lstStyle/>
        <a:p>
          <a:pPr marL="0" lvl="0" indent="0" algn="l" defTabSz="1111250">
            <a:lnSpc>
              <a:spcPct val="90000"/>
            </a:lnSpc>
            <a:spcBef>
              <a:spcPct val="0"/>
            </a:spcBef>
            <a:spcAft>
              <a:spcPct val="35000"/>
            </a:spcAft>
            <a:buNone/>
          </a:pPr>
          <a:r>
            <a:rPr lang="en-US" sz="2500" kern="1200" dirty="0">
              <a:solidFill>
                <a:srgbClr val="FFFF00"/>
              </a:solidFill>
            </a:rPr>
            <a:t>Reach out to your </a:t>
          </a:r>
          <a:r>
            <a:rPr lang="en-US" sz="2500" kern="1200" dirty="0"/>
            <a:t>security </a:t>
          </a:r>
          <a:r>
            <a:rPr lang="en-US" sz="2500" kern="1200" dirty="0">
              <a:solidFill>
                <a:srgbClr val="FFFF00"/>
              </a:solidFill>
            </a:rPr>
            <a:t>team if you have questions or concerns</a:t>
          </a:r>
        </a:p>
      </dsp:txBody>
      <dsp:txXfrm>
        <a:off x="961665" y="1716547"/>
        <a:ext cx="4815441" cy="958072"/>
      </dsp:txXfrm>
    </dsp:sp>
    <dsp:sp modelId="{2019C5F1-5FB1-467F-8E1D-F7931C3E7CFA}">
      <dsp:nvSpPr>
        <dsp:cNvPr id="0" name=""/>
        <dsp:cNvSpPr/>
      </dsp:nvSpPr>
      <dsp:spPr>
        <a:xfrm>
          <a:off x="5777107" y="1716547"/>
          <a:ext cx="4778966" cy="95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96" tIns="101396" rIns="101396" bIns="101396"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Check for updates from your security team regularly</a:t>
          </a:r>
        </a:p>
        <a:p>
          <a:pPr marL="0" lvl="0" indent="0" algn="l" defTabSz="666750">
            <a:lnSpc>
              <a:spcPct val="90000"/>
            </a:lnSpc>
            <a:spcBef>
              <a:spcPct val="0"/>
            </a:spcBef>
            <a:spcAft>
              <a:spcPct val="35000"/>
            </a:spcAft>
            <a:buNone/>
          </a:pPr>
          <a:r>
            <a:rPr lang="en-US" sz="1500" kern="1200" dirty="0">
              <a:solidFill>
                <a:srgbClr val="FFFF00"/>
              </a:solidFill>
            </a:rPr>
            <a:t>Use the company’s tools and resources to stay ahead of emerging threats</a:t>
          </a:r>
        </a:p>
      </dsp:txBody>
      <dsp:txXfrm>
        <a:off x="5777107" y="1716547"/>
        <a:ext cx="4778966" cy="958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D3E3D-B88F-4407-9E01-56C8AD9A80E6}">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4ADB0-A912-4DAC-ACB6-4667894C6C54}">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4B838-DF2D-4284-B7A0-6083870CDCD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FFC000"/>
              </a:solidFill>
            </a:rPr>
            <a:t>Employees are the first line of defense in cybersecurity</a:t>
          </a:r>
        </a:p>
      </dsp:txBody>
      <dsp:txXfrm>
        <a:off x="1507738" y="707092"/>
        <a:ext cx="9007861" cy="1305401"/>
      </dsp:txXfrm>
    </dsp:sp>
    <dsp:sp modelId="{1C94DF71-EA50-4786-927D-B953817C24D7}">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C77C7-66D0-4B5F-B819-6F955A6D27E5}">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3B8E1-6635-4C62-9050-A4E59E6D507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FFC000"/>
              </a:solidFill>
            </a:rPr>
            <a:t>Your actions directly impact the security of the organization’s data and systems</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6A25-5E39-4A6A-B9DC-3D8EB89B466F}">
      <dsp:nvSpPr>
        <dsp:cNvPr id="0" name=""/>
        <dsp:cNvSpPr/>
      </dsp:nvSpPr>
      <dsp:spPr>
        <a:xfrm>
          <a:off x="2044800" y="375668"/>
          <a:ext cx="2196000" cy="2196000"/>
        </a:xfrm>
        <a:prstGeom prst="round2DiagRect">
          <a:avLst>
            <a:gd name="adj1" fmla="val 29727"/>
            <a:gd name="adj2" fmla="val 0"/>
          </a:avLst>
        </a:prstGeom>
        <a:solidFill>
          <a:schemeClr val="accent2">
            <a:hueOff val="0"/>
            <a:satOff val="0"/>
            <a:lumOff val="0"/>
            <a:alphaOff val="0"/>
          </a:schemeClr>
        </a:solidFill>
        <a:ln>
          <a:noFill/>
        </a:ln>
        <a:effectLst>
          <a:outerShdw blurRad="44450" dist="27940" dir="5400000" algn="ctr" rotWithShape="0">
            <a:srgbClr val="000000">
              <a:alpha val="32000"/>
            </a:srgbClr>
          </a:outerShdw>
        </a:effectLst>
        <a:sp3d>
          <a:bevelT w="190500" h="38100"/>
        </a:sp3d>
      </dsp:spPr>
      <dsp:style>
        <a:lnRef idx="0">
          <a:scrgbClr r="0" g="0" b="0"/>
        </a:lnRef>
        <a:fillRef idx="1">
          <a:scrgbClr r="0" g="0" b="0"/>
        </a:fillRef>
        <a:effectRef idx="0">
          <a:scrgbClr r="0" g="0" b="0"/>
        </a:effectRef>
        <a:fontRef idx="minor"/>
      </dsp:style>
    </dsp:sp>
    <dsp:sp modelId="{C5C6F776-BD18-4888-AB85-5D33F0B2C3F0}">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CCFA27B0-08C2-4C7A-B145-CFF0B1AEE100}">
      <dsp:nvSpPr>
        <dsp:cNvPr id="0" name=""/>
        <dsp:cNvSpPr/>
      </dsp:nvSpPr>
      <dsp:spPr>
        <a:xfrm>
          <a:off x="1233612" y="3160132"/>
          <a:ext cx="3600000" cy="720000"/>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rgbClr val="FFFF00"/>
              </a:solidFill>
            </a:rPr>
            <a:t>Breaches can lead to financial loss, reputational damage, and legal issues</a:t>
          </a:r>
        </a:p>
      </dsp:txBody>
      <dsp:txXfrm>
        <a:off x="1233612" y="3160132"/>
        <a:ext cx="3600000" cy="720000"/>
      </dsp:txXfrm>
    </dsp:sp>
    <dsp:sp modelId="{13B62A91-1D2E-4EDE-BA78-7D8ADE274C6B}">
      <dsp:nvSpPr>
        <dsp:cNvPr id="0" name=""/>
        <dsp:cNvSpPr/>
      </dsp:nvSpPr>
      <dsp:spPr>
        <a:xfrm>
          <a:off x="627480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a:outerShdw blurRad="44450" dist="27940" dir="5400000" algn="ctr" rotWithShape="0">
            <a:srgbClr val="000000">
              <a:alpha val="32000"/>
            </a:srgbClr>
          </a:outerShdw>
        </a:effectLst>
        <a:sp3d>
          <a:bevelT w="190500" h="38100"/>
        </a:sp3d>
      </dsp:spPr>
      <dsp:style>
        <a:lnRef idx="0">
          <a:scrgbClr r="0" g="0" b="0"/>
        </a:lnRef>
        <a:fillRef idx="1">
          <a:scrgbClr r="0" g="0" b="0"/>
        </a:fillRef>
        <a:effectRef idx="0">
          <a:scrgbClr r="0" g="0" b="0"/>
        </a:effectRef>
        <a:fontRef idx="minor"/>
      </dsp:style>
    </dsp:sp>
    <dsp:sp modelId="{FA75BD84-1670-4D93-A4A2-110E32F7F46A}">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F12AB6F0-5E03-40A2-8720-69C12FDC677E}">
      <dsp:nvSpPr>
        <dsp:cNvPr id="0" name=""/>
        <dsp:cNvSpPr/>
      </dsp:nvSpPr>
      <dsp:spPr>
        <a:xfrm>
          <a:off x="5572800" y="3255669"/>
          <a:ext cx="3600000" cy="720000"/>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solidFill>
                <a:srgbClr val="FFFF00"/>
              </a:solidFill>
            </a:rPr>
            <a:t>Examples: Data theft, loss of customer trust, and costly recovery efforts</a:t>
          </a:r>
        </a:p>
      </dsp:txBody>
      <dsp:txXfrm>
        <a:off x="5572800" y="3255669"/>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5D8C6-E462-484F-A901-C437B48DAEAB}">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806DC-A456-48B8-B25E-74CC7A0114BA}">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85382-6FBE-489E-8046-8DDF85765591}">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rgbClr val="FFFF00"/>
              </a:solidFill>
            </a:rPr>
            <a:t>Awareness helps prevent human errors that cybercriminals exploit</a:t>
          </a:r>
        </a:p>
      </dsp:txBody>
      <dsp:txXfrm>
        <a:off x="1834517" y="1507711"/>
        <a:ext cx="3148942" cy="1335915"/>
      </dsp:txXfrm>
    </dsp:sp>
    <dsp:sp modelId="{28875030-569A-47D8-A64A-248586165970}">
      <dsp:nvSpPr>
        <dsp:cNvPr id="0" name=""/>
        <dsp:cNvSpPr/>
      </dsp:nvSpPr>
      <dsp:spPr>
        <a:xfrm>
          <a:off x="5532139" y="1507711"/>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FF1C3-CDA2-44BF-AC37-E8612AAA1632}">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06EA2-4EE8-451A-AD0B-6C75C284A17F}">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rgbClr val="FFFF00"/>
              </a:solidFill>
            </a:rPr>
            <a:t>Everyone must be vigilant and proactive in preventing </a:t>
          </a:r>
          <a:r>
            <a:rPr lang="en-US" sz="2300" kern="1200" dirty="0">
              <a:solidFill>
                <a:schemeClr val="tx1">
                  <a:lumMod val="95000"/>
                </a:schemeClr>
              </a:solidFill>
            </a:rPr>
            <a:t>security</a:t>
          </a:r>
          <a:r>
            <a:rPr lang="en-US" sz="2300" kern="1200" dirty="0">
              <a:solidFill>
                <a:srgbClr val="FFFF00"/>
              </a:solidFill>
            </a:rPr>
            <a:t> incidents</a:t>
          </a:r>
        </a:p>
      </dsp:txBody>
      <dsp:txXfrm>
        <a:off x="7154322" y="1507711"/>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D2D9F-8760-4FA4-92E7-27F52CE16A87}">
      <dsp:nvSpPr>
        <dsp:cNvPr id="0" name=""/>
        <dsp:cNvSpPr/>
      </dsp:nvSpPr>
      <dsp:spPr>
        <a:xfrm>
          <a:off x="7189" y="1097708"/>
          <a:ext cx="1055154" cy="1055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A6894-5B2C-4743-B54E-36337C85083C}">
      <dsp:nvSpPr>
        <dsp:cNvPr id="0" name=""/>
        <dsp:cNvSpPr/>
      </dsp:nvSpPr>
      <dsp:spPr>
        <a:xfrm>
          <a:off x="298702" y="2315024"/>
          <a:ext cx="1644984" cy="95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dirty="0">
              <a:solidFill>
                <a:srgbClr val="FFC000"/>
              </a:solidFill>
            </a:rPr>
            <a:t>Cybercriminals send fraudulent emails pretending to be from legitimate sources</a:t>
          </a:r>
        </a:p>
      </dsp:txBody>
      <dsp:txXfrm>
        <a:off x="298702" y="2315024"/>
        <a:ext cx="1644984" cy="952136"/>
      </dsp:txXfrm>
    </dsp:sp>
    <dsp:sp modelId="{851DBE61-A240-4201-B8A8-C3B9F48E7427}">
      <dsp:nvSpPr>
        <dsp:cNvPr id="0" name=""/>
        <dsp:cNvSpPr/>
      </dsp:nvSpPr>
      <dsp:spPr>
        <a:xfrm>
          <a:off x="7189" y="3348032"/>
          <a:ext cx="3014728" cy="1283944"/>
        </a:xfrm>
        <a:prstGeom prst="rect">
          <a:avLst/>
        </a:prstGeom>
        <a:noFill/>
        <a:ln>
          <a:noFill/>
        </a:ln>
        <a:effectLst/>
      </dsp:spPr>
      <dsp:style>
        <a:lnRef idx="0">
          <a:scrgbClr r="0" g="0" b="0"/>
        </a:lnRef>
        <a:fillRef idx="0">
          <a:scrgbClr r="0" g="0" b="0"/>
        </a:fillRef>
        <a:effectRef idx="0">
          <a:scrgbClr r="0" g="0" b="0"/>
        </a:effectRef>
        <a:fontRef idx="minor"/>
      </dsp:style>
    </dsp:sp>
    <dsp:sp modelId="{A521140D-F1A7-4808-A7FA-4FF5F10D7711}">
      <dsp:nvSpPr>
        <dsp:cNvPr id="0" name=""/>
        <dsp:cNvSpPr/>
      </dsp:nvSpPr>
      <dsp:spPr>
        <a:xfrm>
          <a:off x="3549495" y="1097708"/>
          <a:ext cx="1055154" cy="1055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3C247-D3B4-46D6-90AA-35E2F1A4AAE0}">
      <dsp:nvSpPr>
        <dsp:cNvPr id="0" name=""/>
        <dsp:cNvSpPr/>
      </dsp:nvSpPr>
      <dsp:spPr>
        <a:xfrm>
          <a:off x="3549495" y="2304837"/>
          <a:ext cx="3014728" cy="972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These emails trick people into providing sensitive data</a:t>
          </a:r>
        </a:p>
      </dsp:txBody>
      <dsp:txXfrm>
        <a:off x="3549495" y="2304837"/>
        <a:ext cx="3014728" cy="972510"/>
      </dsp:txXfrm>
    </dsp:sp>
    <dsp:sp modelId="{3B6D887C-591D-4425-B994-23524E15662B}">
      <dsp:nvSpPr>
        <dsp:cNvPr id="0" name=""/>
        <dsp:cNvSpPr/>
      </dsp:nvSpPr>
      <dsp:spPr>
        <a:xfrm>
          <a:off x="3549495" y="3348032"/>
          <a:ext cx="3014728" cy="128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solidFill>
                <a:srgbClr val="FFC000"/>
              </a:solidFill>
            </a:rPr>
            <a:t>Never click on unknown links or open unexpected attachments</a:t>
          </a:r>
        </a:p>
        <a:p>
          <a:pPr marL="0" lvl="0" indent="0" algn="l" defTabSz="666750">
            <a:lnSpc>
              <a:spcPct val="100000"/>
            </a:lnSpc>
            <a:spcBef>
              <a:spcPct val="0"/>
            </a:spcBef>
            <a:spcAft>
              <a:spcPct val="35000"/>
            </a:spcAft>
            <a:buNone/>
          </a:pPr>
          <a:r>
            <a:rPr lang="en-US" sz="1500" kern="1200" dirty="0">
              <a:solidFill>
                <a:srgbClr val="FFC000"/>
              </a:solidFill>
            </a:rPr>
            <a:t>Verify the sender’s email address and scrutinize the content before responding</a:t>
          </a:r>
        </a:p>
      </dsp:txBody>
      <dsp:txXfrm>
        <a:off x="3549495" y="3348032"/>
        <a:ext cx="3014728" cy="12839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38A9B-1547-48C9-8C22-FB8E5A354BB8}">
      <dsp:nvSpPr>
        <dsp:cNvPr id="0" name=""/>
        <dsp:cNvSpPr/>
      </dsp:nvSpPr>
      <dsp:spPr>
        <a:xfrm>
          <a:off x="-441085" y="943984"/>
          <a:ext cx="6025277" cy="172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C28D2-C3BF-4FA9-A105-58CE2E9B8DF5}">
      <dsp:nvSpPr>
        <dsp:cNvPr id="0" name=""/>
        <dsp:cNvSpPr/>
      </dsp:nvSpPr>
      <dsp:spPr>
        <a:xfrm>
          <a:off x="79817" y="1331433"/>
          <a:ext cx="947096" cy="947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384E00-0436-4D88-A5CB-C7ECA8E147F3}">
      <dsp:nvSpPr>
        <dsp:cNvPr id="0" name=""/>
        <dsp:cNvSpPr/>
      </dsp:nvSpPr>
      <dsp:spPr>
        <a:xfrm>
          <a:off x="1547816" y="943984"/>
          <a:ext cx="4032484" cy="172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44" tIns="182244" rIns="182244" bIns="182244"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FFC000"/>
              </a:solidFill>
            </a:rPr>
            <a:t>Attackers manipulate individuals into giving confidential information or access</a:t>
          </a:r>
        </a:p>
      </dsp:txBody>
      <dsp:txXfrm>
        <a:off x="1547816" y="943984"/>
        <a:ext cx="4032484" cy="1721993"/>
      </dsp:txXfrm>
    </dsp:sp>
    <dsp:sp modelId="{1FDD588B-F3A3-4416-BF7D-75B8C1794CF5}">
      <dsp:nvSpPr>
        <dsp:cNvPr id="0" name=""/>
        <dsp:cNvSpPr/>
      </dsp:nvSpPr>
      <dsp:spPr>
        <a:xfrm>
          <a:off x="-441085" y="3096476"/>
          <a:ext cx="6025277" cy="17219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4F362-ACA3-4F45-BEB2-8E2A8ECA0757}">
      <dsp:nvSpPr>
        <dsp:cNvPr id="0" name=""/>
        <dsp:cNvSpPr/>
      </dsp:nvSpPr>
      <dsp:spPr>
        <a:xfrm>
          <a:off x="79817" y="3483924"/>
          <a:ext cx="947096" cy="947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F2002A-EC54-48F3-B846-D539FDE62BBF}">
      <dsp:nvSpPr>
        <dsp:cNvPr id="0" name=""/>
        <dsp:cNvSpPr/>
      </dsp:nvSpPr>
      <dsp:spPr>
        <a:xfrm>
          <a:off x="1547816" y="3096476"/>
          <a:ext cx="2711374" cy="1721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244" tIns="182244" rIns="182244" bIns="182244" numCol="1" spcCol="1270" anchor="ctr" anchorCtr="0">
          <a:noAutofit/>
        </a:bodyPr>
        <a:lstStyle/>
        <a:p>
          <a:pPr marL="0" lvl="0" indent="0" algn="l" defTabSz="977900">
            <a:lnSpc>
              <a:spcPct val="90000"/>
            </a:lnSpc>
            <a:spcBef>
              <a:spcPct val="0"/>
            </a:spcBef>
            <a:spcAft>
              <a:spcPct val="35000"/>
            </a:spcAft>
            <a:buNone/>
          </a:pPr>
          <a:r>
            <a:rPr lang="en-US" sz="2200" kern="1200" dirty="0">
              <a:solidFill>
                <a:srgbClr val="FFC000"/>
              </a:solidFill>
            </a:rPr>
            <a:t>This can occur via phone calls, emails, or even face-to-face interactions</a:t>
          </a:r>
        </a:p>
      </dsp:txBody>
      <dsp:txXfrm>
        <a:off x="1547816" y="3096476"/>
        <a:ext cx="2711374" cy="1721993"/>
      </dsp:txXfrm>
    </dsp:sp>
    <dsp:sp modelId="{A1FF0B5D-10F3-404D-ACAB-F15AD13D4435}">
      <dsp:nvSpPr>
        <dsp:cNvPr id="0" name=""/>
        <dsp:cNvSpPr/>
      </dsp:nvSpPr>
      <dsp:spPr>
        <a:xfrm>
          <a:off x="1944507" y="5742340"/>
          <a:ext cx="3093233" cy="2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15" tIns="19715" rIns="19715" bIns="19715"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FF0000"/>
              </a:solidFill>
            </a:rPr>
            <a:t>Verify the identity of anyone requesting sensitive information</a:t>
          </a:r>
        </a:p>
        <a:p>
          <a:pPr marL="0" lvl="0" indent="0" algn="l" defTabSz="622300">
            <a:lnSpc>
              <a:spcPct val="90000"/>
            </a:lnSpc>
            <a:spcBef>
              <a:spcPct val="0"/>
            </a:spcBef>
            <a:spcAft>
              <a:spcPct val="35000"/>
            </a:spcAft>
            <a:buNone/>
          </a:pPr>
          <a:r>
            <a:rPr lang="en-US" sz="1400" kern="1200" dirty="0">
              <a:solidFill>
                <a:srgbClr val="FF0000"/>
              </a:solidFill>
            </a:rPr>
            <a:t>Be cautious of unusual requests and report any suspicious behavior</a:t>
          </a:r>
        </a:p>
      </dsp:txBody>
      <dsp:txXfrm>
        <a:off x="1944507" y="5742340"/>
        <a:ext cx="3093233" cy="201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71B5C-C0BE-4D73-ADBF-BA60E9FD4FA1}">
      <dsp:nvSpPr>
        <dsp:cNvPr id="0" name=""/>
        <dsp:cNvSpPr/>
      </dsp:nvSpPr>
      <dsp:spPr>
        <a:xfrm>
          <a:off x="559800" y="46665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D0053-D862-49F2-B33E-58A801BE95C3}">
      <dsp:nvSpPr>
        <dsp:cNvPr id="0" name=""/>
        <dsp:cNvSpPr/>
      </dsp:nvSpPr>
      <dsp:spPr>
        <a:xfrm>
          <a:off x="559800" y="212563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solidFill>
                <a:srgbClr val="FFFF00"/>
              </a:solidFill>
            </a:rPr>
            <a:t>Malware: Malicious software that can infect systems and steal data</a:t>
          </a:r>
        </a:p>
      </dsp:txBody>
      <dsp:txXfrm>
        <a:off x="559800" y="2125633"/>
        <a:ext cx="4320000" cy="648000"/>
      </dsp:txXfrm>
    </dsp:sp>
    <dsp:sp modelId="{97A04F8D-B062-4C64-958E-C8AEF7F4B4D5}">
      <dsp:nvSpPr>
        <dsp:cNvPr id="0" name=""/>
        <dsp:cNvSpPr/>
      </dsp:nvSpPr>
      <dsp:spPr>
        <a:xfrm>
          <a:off x="559800" y="2841993"/>
          <a:ext cx="4320000" cy="1042686"/>
        </a:xfrm>
        <a:prstGeom prst="rect">
          <a:avLst/>
        </a:prstGeom>
        <a:noFill/>
        <a:ln>
          <a:noFill/>
        </a:ln>
        <a:effectLst/>
      </dsp:spPr>
      <dsp:style>
        <a:lnRef idx="0">
          <a:scrgbClr r="0" g="0" b="0"/>
        </a:lnRef>
        <a:fillRef idx="0">
          <a:scrgbClr r="0" g="0" b="0"/>
        </a:fillRef>
        <a:effectRef idx="0">
          <a:scrgbClr r="0" g="0" b="0"/>
        </a:effectRef>
        <a:fontRef idx="minor"/>
      </dsp:style>
    </dsp:sp>
    <dsp:sp modelId="{35DFE2A9-1772-46A6-A92B-95AF8784C27B}">
      <dsp:nvSpPr>
        <dsp:cNvPr id="0" name=""/>
        <dsp:cNvSpPr/>
      </dsp:nvSpPr>
      <dsp:spPr>
        <a:xfrm>
          <a:off x="5635800" y="46665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18C0A6-6930-4C0C-A3CD-BE62335188B6}">
      <dsp:nvSpPr>
        <dsp:cNvPr id="0" name=""/>
        <dsp:cNvSpPr/>
      </dsp:nvSpPr>
      <dsp:spPr>
        <a:xfrm>
          <a:off x="5635800" y="212563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solidFill>
                <a:srgbClr val="FFFF00"/>
              </a:solidFill>
            </a:rPr>
            <a:t>Ransomware</a:t>
          </a:r>
          <a:r>
            <a:rPr lang="en-US" sz="2000" kern="1200" dirty="0"/>
            <a:t>: Locks access to files or systems until a ransom is paid</a:t>
          </a:r>
        </a:p>
      </dsp:txBody>
      <dsp:txXfrm>
        <a:off x="5635800" y="2125633"/>
        <a:ext cx="4320000" cy="648000"/>
      </dsp:txXfrm>
    </dsp:sp>
    <dsp:sp modelId="{ED29E569-3B51-48C4-A49F-ED4C0BB3B1C7}">
      <dsp:nvSpPr>
        <dsp:cNvPr id="0" name=""/>
        <dsp:cNvSpPr/>
      </dsp:nvSpPr>
      <dsp:spPr>
        <a:xfrm>
          <a:off x="5635800" y="2841993"/>
          <a:ext cx="4320000" cy="1042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solidFill>
                <a:srgbClr val="FFFF00"/>
              </a:solidFill>
            </a:rPr>
            <a:t>Avoid downloading software or files from unknown sources</a:t>
          </a:r>
        </a:p>
        <a:p>
          <a:pPr marL="0" lvl="0" indent="0" algn="l" defTabSz="666750">
            <a:lnSpc>
              <a:spcPct val="100000"/>
            </a:lnSpc>
            <a:spcBef>
              <a:spcPct val="0"/>
            </a:spcBef>
            <a:spcAft>
              <a:spcPct val="35000"/>
            </a:spcAft>
            <a:buNone/>
          </a:pPr>
          <a:r>
            <a:rPr lang="en-US" sz="1500" kern="1200" dirty="0">
              <a:solidFill>
                <a:srgbClr val="FFFF00"/>
              </a:solidFill>
            </a:rPr>
            <a:t>Keep antivirus software updated and scan regularly for threats</a:t>
          </a:r>
        </a:p>
      </dsp:txBody>
      <dsp:txXfrm>
        <a:off x="5635800" y="2841993"/>
        <a:ext cx="4320000" cy="10426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928FA-C651-4D43-BF0E-42D5D99205B5}">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CBA61-2588-4D67-95AE-7CB508972C8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5C428F-E492-4FA2-9971-B65ADFBA321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00"/>
              </a:solidFill>
            </a:rPr>
            <a:t>Passwords should be long and contain a mix of letters, </a:t>
          </a:r>
          <a:r>
            <a:rPr lang="en-US" sz="2400" kern="1200" dirty="0"/>
            <a:t>numbers, and </a:t>
          </a:r>
          <a:r>
            <a:rPr lang="en-US" sz="2400" kern="1200" dirty="0">
              <a:solidFill>
                <a:srgbClr val="FFFF00"/>
              </a:solidFill>
            </a:rPr>
            <a:t>symbols</a:t>
          </a:r>
        </a:p>
      </dsp:txBody>
      <dsp:txXfrm>
        <a:off x="1507738" y="707092"/>
        <a:ext cx="9007861" cy="1305401"/>
      </dsp:txXfrm>
    </dsp:sp>
    <dsp:sp modelId="{08310D8D-12AB-40E9-BF72-F84EEA14F209}">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D4CDB-F821-4ECA-A030-1D1626DAEB65}">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026A1-515D-448C-BD63-F47F89B7E909}">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00"/>
              </a:solidFill>
            </a:rPr>
            <a:t>Use MFA to add an extra layer of </a:t>
          </a:r>
          <a:r>
            <a:rPr lang="en-US" sz="2400" kern="1200" dirty="0"/>
            <a:t>security </a:t>
          </a:r>
          <a:r>
            <a:rPr lang="en-US" sz="2400" kern="1200" dirty="0">
              <a:solidFill>
                <a:srgbClr val="FFFF00"/>
              </a:solidFill>
            </a:rPr>
            <a:t>when logging into systems</a:t>
          </a:r>
        </a:p>
      </dsp:txBody>
      <dsp:txXfrm>
        <a:off x="1507738" y="2338844"/>
        <a:ext cx="4732020" cy="1305401"/>
      </dsp:txXfrm>
    </dsp:sp>
    <dsp:sp modelId="{9AE21EC1-4B83-4122-86B5-8863CD0C1C68}">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FFFF00"/>
              </a:solidFill>
            </a:rPr>
            <a:t>Never reuse passwords across multiple sites</a:t>
          </a:r>
        </a:p>
        <a:p>
          <a:pPr marL="0" lvl="0" indent="0" algn="l" defTabSz="755650">
            <a:lnSpc>
              <a:spcPct val="90000"/>
            </a:lnSpc>
            <a:spcBef>
              <a:spcPct val="0"/>
            </a:spcBef>
            <a:spcAft>
              <a:spcPct val="35000"/>
            </a:spcAft>
            <a:buNone/>
          </a:pPr>
          <a:r>
            <a:rPr lang="en-US" sz="1700" kern="1200" dirty="0">
              <a:solidFill>
                <a:srgbClr val="FFFF00"/>
              </a:solidFill>
            </a:rPr>
            <a:t>Implement MFA on all accounts, especially for sensitive data</a:t>
          </a:r>
        </a:p>
      </dsp:txBody>
      <dsp:txXfrm>
        <a:off x="6239758" y="2338844"/>
        <a:ext cx="4275841" cy="13054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A2DBF-BEF8-4092-AABE-86C120C717E8}">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2F9E7-53F9-4C82-8836-CF4AD3559E4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11D996-F03C-4FBA-B141-CBB1D0294CEC}">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00"/>
              </a:solidFill>
            </a:rPr>
            <a:t>Be wary of emails with urgent requests, </a:t>
          </a:r>
          <a:r>
            <a:rPr lang="en-US" sz="2400" kern="1200" dirty="0"/>
            <a:t>unexpected attachments, or </a:t>
          </a:r>
          <a:r>
            <a:rPr lang="en-US" sz="2400" kern="1200" dirty="0">
              <a:solidFill>
                <a:srgbClr val="FFFF00"/>
              </a:solidFill>
            </a:rPr>
            <a:t>suspicious links</a:t>
          </a:r>
        </a:p>
      </dsp:txBody>
      <dsp:txXfrm>
        <a:off x="1507738" y="707092"/>
        <a:ext cx="9007861" cy="1305401"/>
      </dsp:txXfrm>
    </dsp:sp>
    <dsp:sp modelId="{39955C0C-D17B-449F-9CAD-BEDD4E06579C}">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62A8A-4CDB-45AF-9F53-2632122EB32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E23413-C178-4916-A144-CA12803B7309}">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00"/>
              </a:solidFill>
            </a:rPr>
            <a:t>Phishing emails often use a </a:t>
          </a:r>
          <a:r>
            <a:rPr lang="en-US" sz="2400" kern="1200" dirty="0"/>
            <a:t>fake sense of </a:t>
          </a:r>
          <a:r>
            <a:rPr lang="en-US" sz="2400" kern="1200" dirty="0">
              <a:solidFill>
                <a:srgbClr val="FFFF00"/>
              </a:solidFill>
            </a:rPr>
            <a:t>urgency to trick recipients</a:t>
          </a:r>
        </a:p>
      </dsp:txBody>
      <dsp:txXfrm>
        <a:off x="1507738" y="2338844"/>
        <a:ext cx="4732020" cy="1305401"/>
      </dsp:txXfrm>
    </dsp:sp>
    <dsp:sp modelId="{84E05572-249D-4C3E-AB8D-D4909B093771}">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FFFF00"/>
              </a:solidFill>
            </a:rPr>
            <a:t>Verify emails by contacting the sender directly before taking any action</a:t>
          </a:r>
        </a:p>
        <a:p>
          <a:pPr marL="0" lvl="0" indent="0" algn="l" defTabSz="711200">
            <a:lnSpc>
              <a:spcPct val="90000"/>
            </a:lnSpc>
            <a:spcBef>
              <a:spcPct val="0"/>
            </a:spcBef>
            <a:spcAft>
              <a:spcPct val="35000"/>
            </a:spcAft>
            <a:buNone/>
          </a:pPr>
          <a:r>
            <a:rPr lang="en-US" sz="1600" kern="1200" dirty="0">
              <a:solidFill>
                <a:srgbClr val="FFFF00"/>
              </a:solidFill>
            </a:rPr>
            <a:t>Report any suspicious emails to your IT or security team</a:t>
          </a:r>
        </a:p>
      </dsp:txBody>
      <dsp:txXfrm>
        <a:off x="6239758" y="2338844"/>
        <a:ext cx="4275841" cy="13054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10/22/2024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133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10/22/2024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6176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10/22/2024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865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10/22/2024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463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079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10/22/2024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1270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10/22/2024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0104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10/22/2024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97765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10/22/2024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51270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10/22/2024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7571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10/22/2024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8317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8888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10/22/2024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0481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10/22/2024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1897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10/22/2024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64458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10/22/2024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24417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39672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10/22/2024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386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10/22/2024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9773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10/22/2024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5733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10/22/2024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9750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10/22/2024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1504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10/22/2024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747208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10/22/2024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08366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10/22/2024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0499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10/22/2024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73140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10/22/2024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548705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10/22/2024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179160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52356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10/22/2024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95089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10/22/2024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864868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10/22/2024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150261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10/22/2024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17969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10/22/2024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233291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10/22/2024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75273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10/22/2024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49796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10/22/2024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15480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10/22/2024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539731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10/22/2024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163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10/22/2024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418258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1498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10/22/2024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01301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10/22/2024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598729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10/22/2024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4452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10/22/2024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10442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10/22/2024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4327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07405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8652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363705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6360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49290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7928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10562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580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4427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10/22/2024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49676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72163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316712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27688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437818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10/22/2024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14304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10/22/2024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300451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10/22/2024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7798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10/22/2024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998831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10/22/2024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04112921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 id="2147483945" r:id="rId40"/>
    <p:sldLayoutId id="2147483946" r:id="rId41"/>
    <p:sldLayoutId id="2147483947" r:id="rId42"/>
    <p:sldLayoutId id="2147483948" r:id="rId43"/>
    <p:sldLayoutId id="2147483949" r:id="rId44"/>
    <p:sldLayoutId id="2147483950" r:id="rId45"/>
    <p:sldLayoutId id="2147483951" r:id="rId46"/>
    <p:sldLayoutId id="2147483952" r:id="rId47"/>
    <p:sldLayoutId id="2147483953" r:id="rId48"/>
    <p:sldLayoutId id="2147483954" r:id="rId49"/>
    <p:sldLayoutId id="2147483955" r:id="rId50"/>
    <p:sldLayoutId id="2147483962" r:id="rId51"/>
    <p:sldLayoutId id="2147483973" r:id="rId52"/>
    <p:sldLayoutId id="2147483984" r:id="rId53"/>
    <p:sldLayoutId id="2147483995" r:id="rId54"/>
    <p:sldLayoutId id="2147484006" r:id="rId55"/>
    <p:sldLayoutId id="2147484017" r:id="rId56"/>
    <p:sldLayoutId id="2147484028" r:id="rId57"/>
    <p:sldLayoutId id="2147484039" r:id="rId58"/>
    <p:sldLayoutId id="2147484050" r:id="rId59"/>
    <p:sldLayoutId id="2147484061" r:id="rId60"/>
    <p:sldLayoutId id="2147484072" r:id="rId61"/>
    <p:sldLayoutId id="2147484083" r:id="rId62"/>
    <p:sldLayoutId id="2147484094" r:id="rId63"/>
    <p:sldLayoutId id="2147484105" r:id="rId6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10/22/2024</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7.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2.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8" name="Rectangle 25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vice and padlock">
            <a:extLst>
              <a:ext uri="{FF2B5EF4-FFF2-40B4-BE49-F238E27FC236}">
                <a16:creationId xmlns:a16="http://schemas.microsoft.com/office/drawing/2014/main" id="{91F76D1D-1F7F-98A8-96DA-2FF8A071E874}"/>
              </a:ext>
            </a:extLst>
          </p:cNvPr>
          <p:cNvPicPr>
            <a:picLocks noChangeAspect="1"/>
          </p:cNvPicPr>
          <p:nvPr/>
        </p:nvPicPr>
        <p:blipFill>
          <a:blip r:embed="rId2">
            <a:extLst>
              <a:ext uri="{28A0092B-C50C-407E-A947-70E740481C1C}">
                <a14:useLocalDpi xmlns:a14="http://schemas.microsoft.com/office/drawing/2010/main" val="0"/>
              </a:ext>
            </a:extLst>
          </a:blip>
          <a:srcRect l="24977" r="9382" b="7678"/>
          <a:stretch/>
        </p:blipFill>
        <p:spPr>
          <a:xfrm>
            <a:off x="0" y="0"/>
            <a:ext cx="8668512" cy="6857990"/>
          </a:xfrm>
          <a:prstGeom prst="rect">
            <a:avLst/>
          </a:prstGeom>
        </p:spPr>
      </p:pic>
      <p:sp>
        <p:nvSpPr>
          <p:cNvPr id="259" name="Rectangle 25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Diagonal Corners Rounded 5">
            <a:extLst>
              <a:ext uri="{FF2B5EF4-FFF2-40B4-BE49-F238E27FC236}">
                <a16:creationId xmlns:a16="http://schemas.microsoft.com/office/drawing/2014/main" id="{2C05BC8F-9B6A-FCAA-97F4-BE8EE30CED19}"/>
              </a:ext>
            </a:extLst>
          </p:cNvPr>
          <p:cNvSpPr/>
          <p:nvPr/>
        </p:nvSpPr>
        <p:spPr>
          <a:xfrm>
            <a:off x="7492621" y="2647666"/>
            <a:ext cx="4405728" cy="2767589"/>
          </a:xfrm>
          <a:prstGeom prst="round2DiagRect">
            <a:avLst>
              <a:gd name="adj1" fmla="val 48759"/>
              <a:gd name="adj2" fmla="val 4862"/>
            </a:avLst>
          </a:prstGeom>
          <a:solidFill>
            <a:srgbClr val="002060"/>
          </a:solidFill>
          <a:ln w="28575">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782567" y="2360535"/>
            <a:ext cx="4023360" cy="2258160"/>
          </a:xfrm>
        </p:spPr>
        <p:txBody>
          <a:bodyPr anchor="b">
            <a:normAutofit/>
          </a:bodyPr>
          <a:lstStyle/>
          <a:p>
            <a:pPr algn="l"/>
            <a:r>
              <a:rPr lang="en-US" sz="4800" dirty="0">
                <a:solidFill>
                  <a:schemeClr val="bg1"/>
                </a:solidFill>
                <a:latin typeface="Aptos"/>
                <a:ea typeface="Calibri Light"/>
                <a:cs typeface="Calibri Light"/>
              </a:rPr>
              <a:t>SECURITY </a:t>
            </a:r>
            <a:r>
              <a:rPr lang="en-US" sz="4800" dirty="0">
                <a:solidFill>
                  <a:srgbClr val="FFC000"/>
                </a:solidFill>
                <a:latin typeface="Aptos"/>
                <a:ea typeface="Calibri Light"/>
                <a:cs typeface="Calibri Light"/>
              </a:rPr>
              <a:t>AWARENESS</a:t>
            </a:r>
          </a:p>
        </p:txBody>
      </p:sp>
      <p:sp>
        <p:nvSpPr>
          <p:cNvPr id="260" name="Rectangle 2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1" name="Rectangle 2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B5523EE-90D9-4CF8-96F2-CBFC11C54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531"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66A3179-AD28-4A0B-AF49-B177F4B19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547"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Oval 16">
            <a:extLst>
              <a:ext uri="{FF2B5EF4-FFF2-40B4-BE49-F238E27FC236}">
                <a16:creationId xmlns:a16="http://schemas.microsoft.com/office/drawing/2014/main" id="{32BB3330-EA02-4FA9-B58F-AAC7762C9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5096"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12">
            <a:extLst>
              <a:ext uri="{FF2B5EF4-FFF2-40B4-BE49-F238E27FC236}">
                <a16:creationId xmlns:a16="http://schemas.microsoft.com/office/drawing/2014/main" id="{A107891B-442C-43CD-B909-A4714253A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2339"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958516B8-2D23-4511-B8C5-79180A4D0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2339"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Oval 22">
            <a:extLst>
              <a:ext uri="{FF2B5EF4-FFF2-40B4-BE49-F238E27FC236}">
                <a16:creationId xmlns:a16="http://schemas.microsoft.com/office/drawing/2014/main" id="{E3BEE693-6C9D-40AB-925E-0E339B1D1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48" y="4651811"/>
            <a:ext cx="429742" cy="429742"/>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BA526E9-439B-4D9E-8A55-1D30C337E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48" y="4651811"/>
            <a:ext cx="429742" cy="429742"/>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Content Placeholder">
            <a:extLst>
              <a:ext uri="{FF2B5EF4-FFF2-40B4-BE49-F238E27FC236}">
                <a16:creationId xmlns:a16="http://schemas.microsoft.com/office/drawing/2014/main" id="{E873128B-B941-442F-8412-FD9E5DA1BB9E}"/>
              </a:ext>
            </a:extLst>
          </p:cNvPr>
          <p:cNvGraphicFramePr>
            <a:graphicFrameLocks noGrp="1"/>
          </p:cNvGraphicFramePr>
          <p:nvPr>
            <p:ph idx="1"/>
            <p:extLst>
              <p:ext uri="{D42A27DB-BD31-4B8C-83A1-F6EECF244321}">
                <p14:modId xmlns:p14="http://schemas.microsoft.com/office/powerpoint/2010/main" val="3573919281"/>
              </p:ext>
            </p:extLst>
          </p:nvPr>
        </p:nvGraphicFramePr>
        <p:xfrm>
          <a:off x="5479786" y="447277"/>
          <a:ext cx="6025277" cy="576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finger pointing on a tablet with green neon lights">
            <a:extLst>
              <a:ext uri="{FF2B5EF4-FFF2-40B4-BE49-F238E27FC236}">
                <a16:creationId xmlns:a16="http://schemas.microsoft.com/office/drawing/2014/main" id="{EAFA6774-2E2F-404D-E4DD-208794C51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081" y="962470"/>
            <a:ext cx="4754947" cy="4774709"/>
          </a:xfrm>
          <a:prstGeom prst="ellipse">
            <a:avLst/>
          </a:prstGeom>
        </p:spPr>
      </p:pic>
      <p:sp>
        <p:nvSpPr>
          <p:cNvPr id="9" name="Rectangle 8">
            <a:extLst>
              <a:ext uri="{FF2B5EF4-FFF2-40B4-BE49-F238E27FC236}">
                <a16:creationId xmlns:a16="http://schemas.microsoft.com/office/drawing/2014/main" id="{951435E8-7090-76B8-04EB-C8C1EEED9F12}"/>
              </a:ext>
            </a:extLst>
          </p:cNvPr>
          <p:cNvSpPr/>
          <p:nvPr/>
        </p:nvSpPr>
        <p:spPr>
          <a:xfrm>
            <a:off x="5198479" y="1040837"/>
            <a:ext cx="5502553" cy="5616171"/>
          </a:xfrm>
          <a:prstGeom prst="rect">
            <a:avLst/>
          </a:prstGeom>
          <a:noFill/>
          <a:ln w="57150">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6D35DB-1B9F-8B91-B447-02F4A3852B77}"/>
              </a:ext>
            </a:extLst>
          </p:cNvPr>
          <p:cNvSpPr txBox="1"/>
          <p:nvPr/>
        </p:nvSpPr>
        <p:spPr>
          <a:xfrm>
            <a:off x="3888459" y="517617"/>
            <a:ext cx="3507102" cy="523220"/>
          </a:xfrm>
          <a:prstGeom prst="rect">
            <a:avLst/>
          </a:prstGeom>
          <a:noFill/>
        </p:spPr>
        <p:txBody>
          <a:bodyPr wrap="square" rtlCol="0">
            <a:spAutoFit/>
          </a:bodyPr>
          <a:lstStyle/>
          <a:p>
            <a:r>
              <a:rPr lang="en-US" sz="2800" b="1" i="0" dirty="0">
                <a:solidFill>
                  <a:schemeClr val="accent1">
                    <a:lumMod val="20000"/>
                    <a:lumOff val="80000"/>
                  </a:schemeClr>
                </a:solidFill>
                <a:effectLst/>
                <a:latin typeface="WordVisi_MSFontService"/>
              </a:rPr>
              <a:t>SOCIAL ENGINEERING</a:t>
            </a:r>
            <a:r>
              <a:rPr lang="en-US" dirty="0">
                <a:solidFill>
                  <a:schemeClr val="accent1">
                    <a:lumMod val="20000"/>
                    <a:lumOff val="80000"/>
                  </a:schemeClr>
                </a:solidFill>
              </a:rPr>
              <a:t> </a:t>
            </a:r>
          </a:p>
        </p:txBody>
      </p:sp>
    </p:spTree>
    <p:extLst>
      <p:ext uri="{BB962C8B-B14F-4D97-AF65-F5344CB8AC3E}">
        <p14:creationId xmlns:p14="http://schemas.microsoft.com/office/powerpoint/2010/main" val="309217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0" y="954573"/>
            <a:ext cx="10133462" cy="736115"/>
          </a:xfrm>
        </p:spPr>
        <p:txBody>
          <a:bodyPr>
            <a:normAutofit/>
          </a:bodyPr>
          <a:lstStyle/>
          <a:p>
            <a:r>
              <a:rPr lang="en-US" dirty="0"/>
              <a:t> </a:t>
            </a:r>
            <a:r>
              <a:rPr lang="en-US" sz="3600" dirty="0">
                <a:solidFill>
                  <a:srgbClr val="FFC000"/>
                </a:solidFill>
              </a:rPr>
              <a:t>Malware</a:t>
            </a:r>
            <a:r>
              <a:rPr lang="en-US" sz="3600" dirty="0"/>
              <a:t> </a:t>
            </a:r>
            <a:r>
              <a:rPr lang="en-US" sz="3600" dirty="0">
                <a:solidFill>
                  <a:schemeClr val="accent1"/>
                </a:solidFill>
              </a:rPr>
              <a:t>And</a:t>
            </a:r>
            <a:r>
              <a:rPr lang="en-US" sz="3600" dirty="0"/>
              <a:t> </a:t>
            </a:r>
            <a:r>
              <a:rPr lang="en-US" sz="3600" dirty="0">
                <a:solidFill>
                  <a:srgbClr val="FFC000"/>
                </a:solidFill>
              </a:rPr>
              <a:t>Ransomware</a:t>
            </a:r>
          </a:p>
        </p:txBody>
      </p:sp>
      <p:graphicFrame>
        <p:nvGraphicFramePr>
          <p:cNvPr id="6" name="Content Placeholder">
            <a:extLst>
              <a:ext uri="{FF2B5EF4-FFF2-40B4-BE49-F238E27FC236}">
                <a16:creationId xmlns:a16="http://schemas.microsoft.com/office/drawing/2014/main" id="{2F413306-292A-0F26-BDE9-4D06E2C39C53}"/>
              </a:ext>
            </a:extLst>
          </p:cNvPr>
          <p:cNvGraphicFramePr>
            <a:graphicFrameLocks noGrp="1"/>
          </p:cNvGraphicFramePr>
          <p:nvPr>
            <p:ph idx="1"/>
            <p:extLst>
              <p:ext uri="{D42A27DB-BD31-4B8C-83A1-F6EECF244321}">
                <p14:modId xmlns:p14="http://schemas.microsoft.com/office/powerpoint/2010/main" val="22133121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700D4A0-65B8-6C11-F73C-9836FACE6A9F}"/>
              </a:ext>
            </a:extLst>
          </p:cNvPr>
          <p:cNvSpPr/>
          <p:nvPr/>
        </p:nvSpPr>
        <p:spPr>
          <a:xfrm>
            <a:off x="838200" y="1690688"/>
            <a:ext cx="10515600" cy="4499097"/>
          </a:xfrm>
          <a:prstGeom prst="rect">
            <a:avLst/>
          </a:prstGeom>
          <a:noFill/>
          <a:ln w="57150">
            <a:solidFill>
              <a:schemeClr val="accent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6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rson working on computer">
            <a:extLst>
              <a:ext uri="{FF2B5EF4-FFF2-40B4-BE49-F238E27FC236}">
                <a16:creationId xmlns:a16="http://schemas.microsoft.com/office/drawing/2014/main" id="{3D722E00-B770-CCF7-8E9D-4636E0C1B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Rectangle 6">
            <a:extLst>
              <a:ext uri="{FF2B5EF4-FFF2-40B4-BE49-F238E27FC236}">
                <a16:creationId xmlns:a16="http://schemas.microsoft.com/office/drawing/2014/main" id="{3BC863B5-8B85-4BAC-97E8-7365A6F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919534" y="2384565"/>
            <a:ext cx="4757160" cy="2435274"/>
          </a:xfrm>
        </p:spPr>
        <p:txBody>
          <a:bodyPr>
            <a:normAutofit/>
          </a:bodyPr>
          <a:lstStyle/>
          <a:p>
            <a:r>
              <a:rPr lang="en-US" sz="2800" b="1" i="1" dirty="0">
                <a:solidFill>
                  <a:srgbClr val="FFC000"/>
                </a:solidFill>
                <a:effectLst/>
                <a:latin typeface="Arial Nova" panose="020F0502020204030204" pitchFamily="34" charset="0"/>
              </a:rPr>
              <a:t>Best Practices </a:t>
            </a:r>
            <a:r>
              <a:rPr lang="en-US" sz="2800" b="1" i="1" dirty="0">
                <a:effectLst/>
                <a:latin typeface="Arial Nova" panose="020F0502020204030204" pitchFamily="34" charset="0"/>
              </a:rPr>
              <a:t>for</a:t>
            </a:r>
            <a:r>
              <a:rPr lang="en-US" sz="2800" b="1" i="1" dirty="0">
                <a:solidFill>
                  <a:srgbClr val="0F4761"/>
                </a:solidFill>
                <a:effectLst/>
                <a:latin typeface="Arial Nova" panose="020F0502020204030204" pitchFamily="34" charset="0"/>
              </a:rPr>
              <a:t> </a:t>
            </a:r>
            <a:r>
              <a:rPr lang="en-US" sz="2800" b="1" i="1" dirty="0">
                <a:solidFill>
                  <a:srgbClr val="FFC000"/>
                </a:solidFill>
                <a:effectLst/>
                <a:latin typeface="Arial Nova" panose="020F0502020204030204" pitchFamily="34" charset="0"/>
              </a:rPr>
              <a:t>Maintaining</a:t>
            </a:r>
            <a:r>
              <a:rPr lang="en-US" sz="2800" b="1" i="1" dirty="0">
                <a:solidFill>
                  <a:srgbClr val="0F4761"/>
                </a:solidFill>
                <a:effectLst/>
                <a:latin typeface="Arial Nova" panose="020F0502020204030204" pitchFamily="34" charset="0"/>
              </a:rPr>
              <a:t> </a:t>
            </a:r>
            <a:r>
              <a:rPr lang="en-US" sz="2800" b="1" i="1" dirty="0">
                <a:solidFill>
                  <a:schemeClr val="tx1">
                    <a:lumMod val="65000"/>
                  </a:schemeClr>
                </a:solidFill>
                <a:effectLst/>
                <a:latin typeface="Arial Nova" panose="020F0502020204030204" pitchFamily="34" charset="0"/>
              </a:rPr>
              <a:t>Security</a:t>
            </a:r>
            <a:endParaRPr lang="en-US" sz="2800" dirty="0">
              <a:solidFill>
                <a:schemeClr val="tx1">
                  <a:lumMod val="65000"/>
                </a:schemeClr>
              </a:solidFill>
              <a:latin typeface="Arial Nova" panose="020F0502020204030204" pitchFamily="34" charset="0"/>
              <a:cs typeface="Arial" panose="020B0604020202020204" pitchFamily="34" charset="0"/>
            </a:endParaRPr>
          </a:p>
        </p:txBody>
      </p:sp>
      <p:sp>
        <p:nvSpPr>
          <p:cNvPr id="14"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3211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555652" y="889296"/>
            <a:ext cx="10515600" cy="1124949"/>
          </a:xfrm>
        </p:spPr>
        <p:txBody>
          <a:bodyPr>
            <a:normAutofit/>
          </a:bodyPr>
          <a:lstStyle/>
          <a:p>
            <a:r>
              <a:rPr lang="en-US" sz="2800" dirty="0">
                <a:solidFill>
                  <a:srgbClr val="FFC000"/>
                </a:solidFill>
              </a:rPr>
              <a:t>Use Strong </a:t>
            </a:r>
            <a:r>
              <a:rPr lang="en-US" sz="2800" dirty="0"/>
              <a:t>Passwords and Multi-Factor </a:t>
            </a:r>
            <a:r>
              <a:rPr lang="en-US" sz="2800" dirty="0">
                <a:solidFill>
                  <a:srgbClr val="FFC000"/>
                </a:solidFill>
              </a:rPr>
              <a:t>Authentication</a:t>
            </a:r>
          </a:p>
        </p:txBody>
      </p:sp>
      <p:graphicFrame>
        <p:nvGraphicFramePr>
          <p:cNvPr id="6" name="Content Placeholder">
            <a:extLst>
              <a:ext uri="{FF2B5EF4-FFF2-40B4-BE49-F238E27FC236}">
                <a16:creationId xmlns:a16="http://schemas.microsoft.com/office/drawing/2014/main" id="{FB03ECEC-5449-2A83-D0B1-C9E348298A70}"/>
              </a:ext>
            </a:extLst>
          </p:cNvPr>
          <p:cNvGraphicFramePr>
            <a:graphicFrameLocks noGrp="1"/>
          </p:cNvGraphicFramePr>
          <p:nvPr>
            <p:ph idx="1"/>
            <p:extLst>
              <p:ext uri="{D42A27DB-BD31-4B8C-83A1-F6EECF244321}">
                <p14:modId xmlns:p14="http://schemas.microsoft.com/office/powerpoint/2010/main" val="40718184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1BA6616-9BEA-89BB-3C9A-916394D1CA0E}"/>
              </a:ext>
            </a:extLst>
          </p:cNvPr>
          <p:cNvSpPr/>
          <p:nvPr/>
        </p:nvSpPr>
        <p:spPr>
          <a:xfrm>
            <a:off x="956604" y="2367571"/>
            <a:ext cx="10698584" cy="1440153"/>
          </a:xfrm>
          <a:prstGeom prst="rect">
            <a:avLst/>
          </a:prstGeom>
          <a:noFill/>
          <a:ln w="57150">
            <a:solidFill>
              <a:schemeClr val="accent2">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126149F-12EA-511C-AB6D-68F00DEA7702}"/>
              </a:ext>
            </a:extLst>
          </p:cNvPr>
          <p:cNvSpPr/>
          <p:nvPr/>
        </p:nvSpPr>
        <p:spPr>
          <a:xfrm>
            <a:off x="1013942" y="4001294"/>
            <a:ext cx="10698584" cy="1440153"/>
          </a:xfrm>
          <a:prstGeom prst="rect">
            <a:avLst/>
          </a:prstGeom>
          <a:noFill/>
          <a:ln w="57150">
            <a:solidFill>
              <a:schemeClr val="tx2">
                <a:lumMod val="2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2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0" y="565739"/>
            <a:ext cx="10515600" cy="1124949"/>
          </a:xfrm>
        </p:spPr>
        <p:txBody>
          <a:bodyPr>
            <a:normAutofit/>
          </a:bodyPr>
          <a:lstStyle/>
          <a:p>
            <a:r>
              <a:rPr lang="en-US" sz="3700" dirty="0"/>
              <a:t> </a:t>
            </a:r>
            <a:r>
              <a:rPr lang="en-US" sz="3200" dirty="0">
                <a:solidFill>
                  <a:srgbClr val="FFC000"/>
                </a:solidFill>
              </a:rPr>
              <a:t>Recognizing </a:t>
            </a:r>
            <a:r>
              <a:rPr lang="en-US" sz="3200" dirty="0"/>
              <a:t>Suspicious Emails and </a:t>
            </a:r>
            <a:r>
              <a:rPr lang="en-US" sz="3200" dirty="0">
                <a:solidFill>
                  <a:srgbClr val="FFC000"/>
                </a:solidFill>
              </a:rPr>
              <a:t>Attachments</a:t>
            </a:r>
          </a:p>
        </p:txBody>
      </p:sp>
      <p:graphicFrame>
        <p:nvGraphicFramePr>
          <p:cNvPr id="6" name="Content Placeholder">
            <a:extLst>
              <a:ext uri="{FF2B5EF4-FFF2-40B4-BE49-F238E27FC236}">
                <a16:creationId xmlns:a16="http://schemas.microsoft.com/office/drawing/2014/main" id="{64571BFA-B6C2-413C-7D1F-137297DAB294}"/>
              </a:ext>
            </a:extLst>
          </p:cNvPr>
          <p:cNvGraphicFramePr>
            <a:graphicFrameLocks noGrp="1"/>
          </p:cNvGraphicFramePr>
          <p:nvPr>
            <p:ph idx="1"/>
            <p:extLst>
              <p:ext uri="{D42A27DB-BD31-4B8C-83A1-F6EECF244321}">
                <p14:modId xmlns:p14="http://schemas.microsoft.com/office/powerpoint/2010/main" val="11570284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D5F8190-4ED3-EF30-BA05-B2C23C7F9C39}"/>
              </a:ext>
            </a:extLst>
          </p:cNvPr>
          <p:cNvSpPr/>
          <p:nvPr/>
        </p:nvSpPr>
        <p:spPr>
          <a:xfrm>
            <a:off x="1160060" y="2033516"/>
            <a:ext cx="10193740" cy="1883391"/>
          </a:xfrm>
          <a:prstGeom prst="rect">
            <a:avLst/>
          </a:prstGeom>
          <a:noFill/>
          <a:ln w="57150">
            <a:solidFill>
              <a:schemeClr val="accent5"/>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1C7573E-FE6A-C87D-B8CA-7268360CF835}"/>
              </a:ext>
            </a:extLst>
          </p:cNvPr>
          <p:cNvSpPr/>
          <p:nvPr/>
        </p:nvSpPr>
        <p:spPr>
          <a:xfrm>
            <a:off x="1160060" y="4113424"/>
            <a:ext cx="10193740" cy="1883391"/>
          </a:xfrm>
          <a:prstGeom prst="rect">
            <a:avLst/>
          </a:prstGeom>
          <a:noFill/>
          <a:ln w="57150">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74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0" y="1195697"/>
            <a:ext cx="3200400" cy="4238118"/>
          </a:xfrm>
        </p:spPr>
        <p:txBody>
          <a:bodyPr>
            <a:normAutofit/>
          </a:bodyPr>
          <a:lstStyle/>
          <a:p>
            <a:r>
              <a:rPr lang="en-US" dirty="0"/>
              <a:t>Safe </a:t>
            </a:r>
            <a:r>
              <a:rPr lang="en-US" dirty="0">
                <a:solidFill>
                  <a:srgbClr val="FFC000"/>
                </a:solidFill>
              </a:rPr>
              <a:t>Internet Use</a:t>
            </a:r>
          </a:p>
        </p:txBody>
      </p:sp>
      <p:graphicFrame>
        <p:nvGraphicFramePr>
          <p:cNvPr id="6" name="Content Placeholder">
            <a:extLst>
              <a:ext uri="{FF2B5EF4-FFF2-40B4-BE49-F238E27FC236}">
                <a16:creationId xmlns:a16="http://schemas.microsoft.com/office/drawing/2014/main" id="{47B4C1BE-5509-D34B-80CF-546C097B4141}"/>
              </a:ext>
            </a:extLst>
          </p:cNvPr>
          <p:cNvGraphicFramePr>
            <a:graphicFrameLocks noGrp="1"/>
          </p:cNvGraphicFramePr>
          <p:nvPr>
            <p:ph idx="1"/>
            <p:extLst>
              <p:ext uri="{D42A27DB-BD31-4B8C-83A1-F6EECF244321}">
                <p14:modId xmlns:p14="http://schemas.microsoft.com/office/powerpoint/2010/main" val="2870792533"/>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A340D317-129F-6278-CF6C-6F9FB3FE52F2}"/>
              </a:ext>
            </a:extLst>
          </p:cNvPr>
          <p:cNvSpPr/>
          <p:nvPr/>
        </p:nvSpPr>
        <p:spPr>
          <a:xfrm>
            <a:off x="675564" y="1910687"/>
            <a:ext cx="3200400" cy="3207222"/>
          </a:xfrm>
          <a:prstGeom prst="ellipse">
            <a:avLst/>
          </a:prstGeom>
          <a:noFill/>
          <a:ln w="28575">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3677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586768" y="1206193"/>
            <a:ext cx="8727312" cy="612515"/>
          </a:xfrm>
        </p:spPr>
        <p:txBody>
          <a:bodyPr>
            <a:normAutofit/>
          </a:bodyPr>
          <a:lstStyle/>
          <a:p>
            <a:r>
              <a:rPr lang="en-US" sz="3200" dirty="0">
                <a:solidFill>
                  <a:srgbClr val="FFC000"/>
                </a:solidFill>
              </a:rPr>
              <a:t>Locking Devices and Handling Sensitive Data</a:t>
            </a:r>
          </a:p>
        </p:txBody>
      </p:sp>
      <p:sp>
        <p:nvSpPr>
          <p:cNvPr id="3" name="Rectangle: Rounded Corners 2">
            <a:extLst>
              <a:ext uri="{FF2B5EF4-FFF2-40B4-BE49-F238E27FC236}">
                <a16:creationId xmlns:a16="http://schemas.microsoft.com/office/drawing/2014/main" id="{23623A8F-616C-4DAC-C23F-55B0902D1816}"/>
              </a:ext>
            </a:extLst>
          </p:cNvPr>
          <p:cNvSpPr/>
          <p:nvPr/>
        </p:nvSpPr>
        <p:spPr>
          <a:xfrm>
            <a:off x="1228299" y="2363338"/>
            <a:ext cx="4722125" cy="3534770"/>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35A8858-5DE0-0D5F-5CED-77AC14E7C605}"/>
              </a:ext>
            </a:extLst>
          </p:cNvPr>
          <p:cNvSpPr/>
          <p:nvPr/>
        </p:nvSpPr>
        <p:spPr>
          <a:xfrm>
            <a:off x="6096000" y="2363338"/>
            <a:ext cx="4722125" cy="3534770"/>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473456BC-1796-6698-64F1-913AE78B849A}"/>
              </a:ext>
            </a:extLst>
          </p:cNvPr>
          <p:cNvGraphicFramePr>
            <a:graphicFrameLocks noGrp="1"/>
          </p:cNvGraphicFramePr>
          <p:nvPr>
            <p:ph idx="1"/>
            <p:extLst>
              <p:ext uri="{D42A27DB-BD31-4B8C-83A1-F6EECF244321}">
                <p14:modId xmlns:p14="http://schemas.microsoft.com/office/powerpoint/2010/main" val="1790857369"/>
              </p:ext>
            </p:extLst>
          </p:nvPr>
        </p:nvGraphicFramePr>
        <p:xfrm>
          <a:off x="960461" y="1886592"/>
          <a:ext cx="10271077" cy="3946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130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rson working on computer">
            <a:extLst>
              <a:ext uri="{FF2B5EF4-FFF2-40B4-BE49-F238E27FC236}">
                <a16:creationId xmlns:a16="http://schemas.microsoft.com/office/drawing/2014/main" id="{D2C56B95-0BFE-E0D7-11C4-3DE408FEC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6" y="0"/>
            <a:ext cx="12237966" cy="6883856"/>
          </a:xfrm>
          <a:prstGeom prst="rect">
            <a:avLst/>
          </a:prstGeom>
        </p:spPr>
      </p:pic>
      <p:sp>
        <p:nvSpPr>
          <p:cNvPr id="7" name="Rectangle 6">
            <a:extLst>
              <a:ext uri="{FF2B5EF4-FFF2-40B4-BE49-F238E27FC236}">
                <a16:creationId xmlns:a16="http://schemas.microsoft.com/office/drawing/2014/main" id="{3BC863B5-8B85-4BAC-97E8-7365A6F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909081" y="2661313"/>
            <a:ext cx="4986774" cy="2158526"/>
          </a:xfrm>
        </p:spPr>
        <p:txBody>
          <a:bodyPr>
            <a:normAutofit fontScale="90000"/>
          </a:bodyPr>
          <a:lstStyle/>
          <a:p>
            <a:r>
              <a:rPr lang="en-US" sz="3600" b="1" i="1" dirty="0">
                <a:solidFill>
                  <a:srgbClr val="FFC000"/>
                </a:solidFill>
                <a:effectLst/>
                <a:latin typeface="Arial" panose="020B0604020202020204" pitchFamily="34" charset="0"/>
                <a:cs typeface="Arial" panose="020B0604020202020204" pitchFamily="34" charset="0"/>
              </a:rPr>
              <a:t>Company </a:t>
            </a:r>
            <a:r>
              <a:rPr lang="en-US" sz="3600" b="1" i="1" dirty="0">
                <a:solidFill>
                  <a:schemeClr val="tx1">
                    <a:lumMod val="85000"/>
                  </a:schemeClr>
                </a:solidFill>
                <a:effectLst/>
                <a:latin typeface="Arial" panose="020B0604020202020204" pitchFamily="34" charset="0"/>
                <a:cs typeface="Arial" panose="020B0604020202020204" pitchFamily="34" charset="0"/>
              </a:rPr>
              <a:t>Policies</a:t>
            </a:r>
            <a:r>
              <a:rPr lang="en-US" sz="3600" b="1" i="1" dirty="0">
                <a:solidFill>
                  <a:srgbClr val="FFC000"/>
                </a:solidFill>
                <a:effectLst/>
                <a:latin typeface="Arial" panose="020B0604020202020204" pitchFamily="34" charset="0"/>
                <a:cs typeface="Arial" panose="020B0604020202020204" pitchFamily="34" charset="0"/>
              </a:rPr>
              <a:t> </a:t>
            </a:r>
            <a:r>
              <a:rPr lang="en-US" sz="3600" b="1" i="1" dirty="0">
                <a:solidFill>
                  <a:schemeClr val="tx1">
                    <a:lumMod val="85000"/>
                  </a:schemeClr>
                </a:solidFill>
                <a:effectLst/>
                <a:latin typeface="Arial" panose="020B0604020202020204" pitchFamily="34" charset="0"/>
                <a:cs typeface="Arial" panose="020B0604020202020204" pitchFamily="34" charset="0"/>
              </a:rPr>
              <a:t>and</a:t>
            </a:r>
            <a:r>
              <a:rPr lang="en-US" sz="3600" b="1" i="1" dirty="0">
                <a:solidFill>
                  <a:srgbClr val="FFC000"/>
                </a:solidFill>
                <a:effectLst/>
                <a:latin typeface="Arial" panose="020B0604020202020204" pitchFamily="34" charset="0"/>
                <a:cs typeface="Arial" panose="020B0604020202020204" pitchFamily="34" charset="0"/>
              </a:rPr>
              <a:t> Procedures</a:t>
            </a:r>
            <a:endParaRPr lang="en-US" sz="3600" dirty="0">
              <a:solidFill>
                <a:srgbClr val="FFC000"/>
              </a:solidFill>
              <a:latin typeface="Arial" panose="020B0604020202020204" pitchFamily="34" charset="0"/>
              <a:cs typeface="Arial" panose="020B0604020202020204" pitchFamily="34" charset="0"/>
            </a:endParaRPr>
          </a:p>
        </p:txBody>
      </p:sp>
      <p:sp>
        <p:nvSpPr>
          <p:cNvPr id="14"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96453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7D74F1-386B-450F-4A32-206CB407AD0B}"/>
              </a:ext>
            </a:extLst>
          </p:cNvPr>
          <p:cNvSpPr/>
          <p:nvPr/>
        </p:nvSpPr>
        <p:spPr>
          <a:xfrm>
            <a:off x="838200" y="1828800"/>
            <a:ext cx="10612272" cy="4367284"/>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137883" y="1189862"/>
            <a:ext cx="8197186" cy="422784"/>
          </a:xfrm>
        </p:spPr>
        <p:txBody>
          <a:bodyPr>
            <a:normAutofit fontScale="90000"/>
          </a:bodyPr>
          <a:lstStyle/>
          <a:p>
            <a:r>
              <a:rPr lang="en-US" sz="3700" dirty="0"/>
              <a:t> </a:t>
            </a:r>
            <a:r>
              <a:rPr lang="en-US" sz="3200" dirty="0">
                <a:solidFill>
                  <a:srgbClr val="FFC000"/>
                </a:solidFill>
                <a:latin typeface="Arial" panose="020B0604020202020204" pitchFamily="34" charset="0"/>
                <a:cs typeface="Arial" panose="020B0604020202020204" pitchFamily="34" charset="0"/>
              </a:rPr>
              <a:t>Familiarize Yourself </a:t>
            </a:r>
            <a:r>
              <a:rPr lang="en-US" sz="3200" dirty="0">
                <a:latin typeface="Arial" panose="020B0604020202020204" pitchFamily="34" charset="0"/>
                <a:cs typeface="Arial" panose="020B0604020202020204" pitchFamily="34" charset="0"/>
              </a:rPr>
              <a:t>with</a:t>
            </a:r>
            <a:r>
              <a:rPr lang="en-US" sz="3200" dirty="0">
                <a:solidFill>
                  <a:srgbClr val="FFC000"/>
                </a:solidFill>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Security</a:t>
            </a:r>
            <a:r>
              <a:rPr lang="en-US" sz="3200" dirty="0">
                <a:solidFill>
                  <a:srgbClr val="FFC000"/>
                </a:solidFill>
                <a:latin typeface="Arial" panose="020B0604020202020204" pitchFamily="34" charset="0"/>
                <a:cs typeface="Arial" panose="020B0604020202020204" pitchFamily="34" charset="0"/>
              </a:rPr>
              <a:t> Policies</a:t>
            </a:r>
          </a:p>
        </p:txBody>
      </p:sp>
      <p:graphicFrame>
        <p:nvGraphicFramePr>
          <p:cNvPr id="6" name="Content Placeholder">
            <a:extLst>
              <a:ext uri="{FF2B5EF4-FFF2-40B4-BE49-F238E27FC236}">
                <a16:creationId xmlns:a16="http://schemas.microsoft.com/office/drawing/2014/main" id="{782BFD5A-1070-55AB-1693-26DBD5793BA0}"/>
              </a:ext>
            </a:extLst>
          </p:cNvPr>
          <p:cNvGraphicFramePr>
            <a:graphicFrameLocks noGrp="1"/>
          </p:cNvGraphicFramePr>
          <p:nvPr>
            <p:ph idx="1"/>
            <p:extLst>
              <p:ext uri="{D42A27DB-BD31-4B8C-83A1-F6EECF244321}">
                <p14:modId xmlns:p14="http://schemas.microsoft.com/office/powerpoint/2010/main" val="29879938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741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946520" y="223671"/>
            <a:ext cx="4580822" cy="449338"/>
          </a:xfrm>
        </p:spPr>
        <p:txBody>
          <a:bodyPr anchor="b">
            <a:normAutofit fontScale="90000"/>
          </a:bodyPr>
          <a:lstStyle/>
          <a:p>
            <a:r>
              <a:rPr lang="en-US" sz="3700" dirty="0"/>
              <a:t> </a:t>
            </a:r>
            <a:r>
              <a:rPr lang="en-US" sz="3600" dirty="0">
                <a:solidFill>
                  <a:srgbClr val="FFFF00"/>
                </a:solidFill>
              </a:rPr>
              <a:t>Incident Reporting</a:t>
            </a:r>
          </a:p>
        </p:txBody>
      </p:sp>
      <p:sp>
        <p:nvSpPr>
          <p:cNvPr id="3" name="Content Placeholder"/>
          <p:cNvSpPr>
            <a:spLocks noGrp="1"/>
          </p:cNvSpPr>
          <p:nvPr>
            <p:ph idx="1"/>
          </p:nvPr>
        </p:nvSpPr>
        <p:spPr>
          <a:xfrm>
            <a:off x="825689" y="777924"/>
            <a:ext cx="5086613" cy="3302757"/>
          </a:xfr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lvl="0"/>
            <a:r>
              <a:rPr lang="en-US" sz="2000" dirty="0">
                <a:solidFill>
                  <a:srgbClr val="FFFF00"/>
                </a:solidFill>
                <a:latin typeface="Arial" panose="020B0604020202020204" pitchFamily="34" charset="0"/>
                <a:cs typeface="Arial" panose="020B0604020202020204" pitchFamily="34" charset="0"/>
              </a:rPr>
              <a:t>Report any suspicious behavior, potential </a:t>
            </a:r>
            <a:r>
              <a:rPr lang="en-US" sz="2000" dirty="0">
                <a:latin typeface="Arial" panose="020B0604020202020204" pitchFamily="34" charset="0"/>
                <a:cs typeface="Arial" panose="020B0604020202020204" pitchFamily="34" charset="0"/>
              </a:rPr>
              <a:t>security</a:t>
            </a:r>
            <a:r>
              <a:rPr lang="en-US" sz="2000" dirty="0">
                <a:solidFill>
                  <a:srgbClr val="FFFF00"/>
                </a:solidFill>
                <a:latin typeface="Arial" panose="020B0604020202020204" pitchFamily="34" charset="0"/>
                <a:cs typeface="Arial" panose="020B0604020202020204" pitchFamily="34" charset="0"/>
              </a:rPr>
              <a:t> breaches, or strange system activities </a:t>
            </a:r>
            <a:r>
              <a:rPr lang="en-US" sz="2000" dirty="0">
                <a:latin typeface="Arial" panose="020B0604020202020204" pitchFamily="34" charset="0"/>
                <a:cs typeface="Arial" panose="020B0604020202020204" pitchFamily="34" charset="0"/>
              </a:rPr>
              <a:t>immediately</a:t>
            </a:r>
          </a:p>
          <a:p>
            <a:pPr lvl="0"/>
            <a:r>
              <a:rPr lang="en-US" sz="2000" dirty="0">
                <a:solidFill>
                  <a:srgbClr val="FFFF00"/>
                </a:solidFill>
                <a:latin typeface="Arial" panose="020B0604020202020204" pitchFamily="34" charset="0"/>
                <a:cs typeface="Arial" panose="020B0604020202020204" pitchFamily="34" charset="0"/>
              </a:rPr>
              <a:t>Reporting incidents early helps prevent larger </a:t>
            </a:r>
            <a:r>
              <a:rPr lang="en-US" sz="2000" dirty="0">
                <a:latin typeface="Arial" panose="020B0604020202020204" pitchFamily="34" charset="0"/>
                <a:cs typeface="Arial" panose="020B0604020202020204" pitchFamily="34" charset="0"/>
              </a:rPr>
              <a:t>security</a:t>
            </a:r>
            <a:r>
              <a:rPr lang="en-US" sz="2000" dirty="0">
                <a:solidFill>
                  <a:srgbClr val="FFFF00"/>
                </a:solidFill>
                <a:latin typeface="Arial" panose="020B0604020202020204" pitchFamily="34" charset="0"/>
                <a:cs typeface="Arial" panose="020B0604020202020204" pitchFamily="34" charset="0"/>
              </a:rPr>
              <a:t> issues</a:t>
            </a:r>
          </a:p>
          <a:p>
            <a:pPr lvl="0"/>
            <a:r>
              <a:rPr lang="en-US" sz="2000" dirty="0">
                <a:solidFill>
                  <a:srgbClr val="FFFF00"/>
                </a:solidFill>
                <a:latin typeface="Arial" panose="020B0604020202020204" pitchFamily="34" charset="0"/>
                <a:cs typeface="Arial" panose="020B0604020202020204" pitchFamily="34" charset="0"/>
              </a:rPr>
              <a:t>Know who to contact in case of a </a:t>
            </a:r>
            <a:r>
              <a:rPr lang="en-US" sz="2000" dirty="0">
                <a:latin typeface="Arial" panose="020B0604020202020204" pitchFamily="34" charset="0"/>
                <a:cs typeface="Arial" panose="020B0604020202020204" pitchFamily="34" charset="0"/>
              </a:rPr>
              <a:t>security</a:t>
            </a:r>
            <a:r>
              <a:rPr lang="en-US" sz="2000" dirty="0">
                <a:solidFill>
                  <a:srgbClr val="FFFF00"/>
                </a:solidFill>
                <a:latin typeface="Arial" panose="020B0604020202020204" pitchFamily="34" charset="0"/>
                <a:cs typeface="Arial" panose="020B0604020202020204" pitchFamily="34" charset="0"/>
              </a:rPr>
              <a:t> incident</a:t>
            </a:r>
          </a:p>
          <a:p>
            <a:pPr lvl="0"/>
            <a:r>
              <a:rPr lang="en-US" sz="2000" dirty="0">
                <a:solidFill>
                  <a:srgbClr val="FFFF00"/>
                </a:solidFill>
                <a:latin typeface="Arial" panose="020B0604020202020204" pitchFamily="34" charset="0"/>
                <a:cs typeface="Arial" panose="020B0604020202020204" pitchFamily="34" charset="0"/>
              </a:rPr>
              <a:t>Document what happened, including any </a:t>
            </a:r>
            <a:r>
              <a:rPr lang="en-US" sz="2000" dirty="0">
                <a:latin typeface="Arial" panose="020B0604020202020204" pitchFamily="34" charset="0"/>
                <a:cs typeface="Arial" panose="020B0604020202020204" pitchFamily="34" charset="0"/>
              </a:rPr>
              <a:t>emails</a:t>
            </a:r>
            <a:r>
              <a:rPr lang="en-US" sz="2000" dirty="0">
                <a:solidFill>
                  <a:srgbClr val="FFFF00"/>
                </a:solidFill>
                <a:latin typeface="Arial" panose="020B0604020202020204" pitchFamily="34" charset="0"/>
                <a:cs typeface="Arial" panose="020B0604020202020204" pitchFamily="34" charset="0"/>
              </a:rPr>
              <a:t> or other </a:t>
            </a:r>
            <a:r>
              <a:rPr lang="en-US" sz="2000" dirty="0">
                <a:latin typeface="Arial" panose="020B0604020202020204" pitchFamily="34" charset="0"/>
                <a:cs typeface="Arial" panose="020B0604020202020204" pitchFamily="34" charset="0"/>
              </a:rPr>
              <a:t>evidence</a:t>
            </a:r>
          </a:p>
        </p:txBody>
      </p:sp>
      <p:sp>
        <p:nvSpPr>
          <p:cNvPr id="7" name="Rectangle 6">
            <a:extLst>
              <a:ext uri="{FF2B5EF4-FFF2-40B4-BE49-F238E27FC236}">
                <a16:creationId xmlns:a16="http://schemas.microsoft.com/office/drawing/2014/main" id="{8C5D57E3-BC9D-50C7-B72B-DEA718E226B6}"/>
              </a:ext>
            </a:extLst>
          </p:cNvPr>
          <p:cNvSpPr/>
          <p:nvPr/>
        </p:nvSpPr>
        <p:spPr>
          <a:xfrm>
            <a:off x="709684" y="568093"/>
            <a:ext cx="5318624" cy="589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using tablet">
            <a:extLst>
              <a:ext uri="{FF2B5EF4-FFF2-40B4-BE49-F238E27FC236}">
                <a16:creationId xmlns:a16="http://schemas.microsoft.com/office/drawing/2014/main" id="{AA7386C2-D820-D45C-F868-2CBFC646A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693" y="328557"/>
            <a:ext cx="5893180" cy="6133326"/>
          </a:xfrm>
          <a:prstGeom prst="rect">
            <a:avLst/>
          </a:prstGeom>
        </p:spPr>
      </p:pic>
    </p:spTree>
    <p:extLst>
      <p:ext uri="{BB962C8B-B14F-4D97-AF65-F5344CB8AC3E}">
        <p14:creationId xmlns:p14="http://schemas.microsoft.com/office/powerpoint/2010/main" val="95311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4" name="Rectangle 6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Top Corners Rounded 3">
            <a:extLst>
              <a:ext uri="{FF2B5EF4-FFF2-40B4-BE49-F238E27FC236}">
                <a16:creationId xmlns:a16="http://schemas.microsoft.com/office/drawing/2014/main" id="{73CA2B69-869F-4078-FC97-874C34CF606F}"/>
              </a:ext>
            </a:extLst>
          </p:cNvPr>
          <p:cNvSpPr/>
          <p:nvPr/>
        </p:nvSpPr>
        <p:spPr>
          <a:xfrm>
            <a:off x="6423990" y="1674247"/>
            <a:ext cx="5054026" cy="3182822"/>
          </a:xfrm>
          <a:prstGeom prst="round2SameRect">
            <a:avLst/>
          </a:prstGeom>
          <a:solidFill>
            <a:schemeClr val="bg1"/>
          </a:solidFill>
          <a:ln w="19050">
            <a:solidFill>
              <a:srgbClr val="00206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6" name="Picture 235" descr="Padlock on computer motherboard">
            <a:extLst>
              <a:ext uri="{FF2B5EF4-FFF2-40B4-BE49-F238E27FC236}">
                <a16:creationId xmlns:a16="http://schemas.microsoft.com/office/drawing/2014/main" id="{16D844D6-0080-7541-8E6F-BEDF9A4D0098}"/>
              </a:ext>
            </a:extLst>
          </p:cNvPr>
          <p:cNvPicPr>
            <a:picLocks noChangeAspect="1"/>
          </p:cNvPicPr>
          <p:nvPr/>
        </p:nvPicPr>
        <p:blipFill>
          <a:blip r:embed="rId2"/>
          <a:srcRect l="3150" r="30100"/>
          <a:stretch/>
        </p:blipFill>
        <p:spPr>
          <a:xfrm>
            <a:off x="3102823" y="289870"/>
            <a:ext cx="2665189" cy="2665189"/>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625" name="Oval 624">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6" name="Oval 62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EC3C9-2198-0A8E-A347-5E566D0D1E85}"/>
              </a:ext>
            </a:extLst>
          </p:cNvPr>
          <p:cNvSpPr>
            <a:spLocks noGrp="1"/>
          </p:cNvSpPr>
          <p:nvPr>
            <p:ph type="title"/>
          </p:nvPr>
        </p:nvSpPr>
        <p:spPr>
          <a:xfrm>
            <a:off x="838201" y="2567199"/>
            <a:ext cx="4031808" cy="3053052"/>
          </a:xfrm>
        </p:spPr>
        <p:txBody>
          <a:bodyPr>
            <a:normAutofit/>
          </a:bodyPr>
          <a:lstStyle/>
          <a:p>
            <a:pPr algn="ctr"/>
            <a:r>
              <a:rPr lang="en-US" b="1" i="0">
                <a:effectLst/>
                <a:latin typeface="Aptos" panose="020B0004020202020204" pitchFamily="34" charset="0"/>
              </a:rPr>
              <a:t>Introduction:</a:t>
            </a:r>
            <a:endParaRPr lang="en-US"/>
          </a:p>
        </p:txBody>
      </p:sp>
      <p:grpSp>
        <p:nvGrpSpPr>
          <p:cNvPr id="450"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627" name="Freeform: Shape 626">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454"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455" name="Freeform: Shape 454">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43" name="Content Placeholder 2">
            <a:extLst>
              <a:ext uri="{FF2B5EF4-FFF2-40B4-BE49-F238E27FC236}">
                <a16:creationId xmlns:a16="http://schemas.microsoft.com/office/drawing/2014/main" id="{B19CFC3E-3AE2-67B7-9C58-47D762C8B6CF}"/>
              </a:ext>
            </a:extLst>
          </p:cNvPr>
          <p:cNvSpPr>
            <a:spLocks noGrp="1"/>
          </p:cNvSpPr>
          <p:nvPr>
            <p:ph idx="1"/>
          </p:nvPr>
        </p:nvSpPr>
        <p:spPr>
          <a:xfrm>
            <a:off x="6477270" y="1130846"/>
            <a:ext cx="4974771" cy="4351338"/>
          </a:xfrm>
        </p:spPr>
        <p:txBody>
          <a:bodyPr>
            <a:normAutofit/>
          </a:bodyPr>
          <a:lstStyle/>
          <a:p>
            <a:pPr marL="0" indent="0">
              <a:buNone/>
            </a:pPr>
            <a:r>
              <a:rPr lang="en-US" sz="2400" b="1" i="1" u="sng" dirty="0">
                <a:solidFill>
                  <a:srgbClr val="FFC000"/>
                </a:solidFill>
                <a:effectLst/>
                <a:latin typeface="Aptos" panose="020B0004020202020204" pitchFamily="34" charset="0"/>
              </a:rPr>
              <a:t>What is </a:t>
            </a:r>
            <a:r>
              <a:rPr lang="en-US" sz="2400" b="1" i="1" u="sng" dirty="0">
                <a:effectLst/>
                <a:latin typeface="Aptos" panose="020B0004020202020204" pitchFamily="34" charset="0"/>
              </a:rPr>
              <a:t>Security </a:t>
            </a:r>
            <a:r>
              <a:rPr lang="en-US" sz="2400" b="1" i="1" u="sng" dirty="0">
                <a:solidFill>
                  <a:srgbClr val="FFC000"/>
                </a:solidFill>
                <a:effectLst/>
                <a:latin typeface="Aptos" panose="020B0004020202020204" pitchFamily="34" charset="0"/>
              </a:rPr>
              <a:t>awareness?</a:t>
            </a:r>
            <a:r>
              <a:rPr lang="en-US" sz="2400" b="1" i="0" u="sng" dirty="0">
                <a:solidFill>
                  <a:srgbClr val="FFC000"/>
                </a:solidFill>
                <a:effectLst/>
                <a:latin typeface="Aptos" panose="020B0004020202020204" pitchFamily="34" charset="0"/>
              </a:rPr>
              <a:t> </a:t>
            </a:r>
          </a:p>
          <a:p>
            <a:pPr marL="0" indent="0">
              <a:buNone/>
            </a:pPr>
            <a:endParaRPr lang="en-US" sz="2400" dirty="0">
              <a:latin typeface="Aptos" panose="020B0004020202020204" pitchFamily="34" charset="0"/>
            </a:endParaRPr>
          </a:p>
          <a:p>
            <a:pPr marL="0" indent="0">
              <a:buNone/>
            </a:pPr>
            <a:r>
              <a:rPr lang="en-US" sz="2000" b="0" i="0" dirty="0">
                <a:effectLst/>
                <a:latin typeface="Aptos" panose="020B0004020202020204" pitchFamily="34" charset="0"/>
              </a:rPr>
              <a:t>Security</a:t>
            </a:r>
            <a:r>
              <a:rPr lang="en-US" sz="2000" b="0" i="0" dirty="0">
                <a:solidFill>
                  <a:srgbClr val="FFC000"/>
                </a:solidFill>
                <a:effectLst/>
                <a:latin typeface="Aptos" panose="020B0004020202020204" pitchFamily="34" charset="0"/>
              </a:rPr>
              <a:t> awareness refers to the knowledge and understanding that employees and individuals need to have regarding the protection of information and systems from cyber threats. It involves being vigilant and proactive in identifying and preventing security risks that can harm an organization’s data, reputation, or financial stability. </a:t>
            </a:r>
            <a:endParaRPr lang="en-US" sz="2000" dirty="0">
              <a:solidFill>
                <a:srgbClr val="FFC000"/>
              </a:solidFill>
              <a:latin typeface="Aptos" panose="020B0004020202020204" pitchFamily="34" charset="0"/>
            </a:endParaRPr>
          </a:p>
        </p:txBody>
      </p:sp>
    </p:spTree>
    <p:extLst>
      <p:ext uri="{BB962C8B-B14F-4D97-AF65-F5344CB8AC3E}">
        <p14:creationId xmlns:p14="http://schemas.microsoft.com/office/powerpoint/2010/main" val="310450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235553" y="1149587"/>
            <a:ext cx="6393545" cy="774747"/>
          </a:xfrm>
        </p:spPr>
        <p:txBody>
          <a:bodyPr>
            <a:normAutofit/>
          </a:bodyPr>
          <a:lstStyle/>
          <a:p>
            <a:r>
              <a:rPr lang="en-US" sz="3200" dirty="0">
                <a:solidFill>
                  <a:srgbClr val="FFFF00"/>
                </a:solidFill>
              </a:rPr>
              <a:t>Consequences of Security Violations</a:t>
            </a:r>
          </a:p>
        </p:txBody>
      </p:sp>
      <p:graphicFrame>
        <p:nvGraphicFramePr>
          <p:cNvPr id="6" name="Content Placeholder">
            <a:extLst>
              <a:ext uri="{FF2B5EF4-FFF2-40B4-BE49-F238E27FC236}">
                <a16:creationId xmlns:a16="http://schemas.microsoft.com/office/drawing/2014/main" id="{3ED75F5F-6644-D390-FE72-5C278F56A539}"/>
              </a:ext>
            </a:extLst>
          </p:cNvPr>
          <p:cNvGraphicFramePr>
            <a:graphicFrameLocks noGrp="1"/>
          </p:cNvGraphicFramePr>
          <p:nvPr>
            <p:ph idx="1"/>
            <p:extLst>
              <p:ext uri="{D42A27DB-BD31-4B8C-83A1-F6EECF244321}">
                <p14:modId xmlns:p14="http://schemas.microsoft.com/office/powerpoint/2010/main" val="4060568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EDC0F7C5-FF3D-8659-11C6-ACBC5018A022}"/>
              </a:ext>
            </a:extLst>
          </p:cNvPr>
          <p:cNvSpPr/>
          <p:nvPr/>
        </p:nvSpPr>
        <p:spPr>
          <a:xfrm>
            <a:off x="791570" y="1924334"/>
            <a:ext cx="10536072" cy="4162567"/>
          </a:xfrm>
          <a:prstGeom prst="roundRect">
            <a:avLst/>
          </a:prstGeom>
          <a:noFill/>
          <a:ln w="57150">
            <a:solidFill>
              <a:schemeClr val="accent6">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305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rson working on computer">
            <a:extLst>
              <a:ext uri="{FF2B5EF4-FFF2-40B4-BE49-F238E27FC236}">
                <a16:creationId xmlns:a16="http://schemas.microsoft.com/office/drawing/2014/main" id="{D2C56B95-0BFE-E0D7-11C4-3DE408FEC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6" y="0"/>
            <a:ext cx="12237966" cy="6883856"/>
          </a:xfrm>
          <a:prstGeom prst="rect">
            <a:avLst/>
          </a:prstGeom>
        </p:spPr>
      </p:pic>
      <p:sp>
        <p:nvSpPr>
          <p:cNvPr id="7" name="Rectangle 6">
            <a:extLst>
              <a:ext uri="{FF2B5EF4-FFF2-40B4-BE49-F238E27FC236}">
                <a16:creationId xmlns:a16="http://schemas.microsoft.com/office/drawing/2014/main" id="{3BC863B5-8B85-4BAC-97E8-7365A6F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909081" y="2661313"/>
            <a:ext cx="4986774" cy="2158526"/>
          </a:xfrm>
        </p:spPr>
        <p:txBody>
          <a:bodyPr>
            <a:normAutofit/>
          </a:bodyPr>
          <a:lstStyle/>
          <a:p>
            <a:r>
              <a:rPr lang="en-US" sz="3600" b="1" i="1" dirty="0">
                <a:solidFill>
                  <a:srgbClr val="FFFF00"/>
                </a:solidFill>
                <a:effectLst/>
                <a:latin typeface="Arial" panose="020B0604020202020204" pitchFamily="34" charset="0"/>
                <a:cs typeface="Arial" panose="020B0604020202020204" pitchFamily="34" charset="0"/>
              </a:rPr>
              <a:t>Ongoing </a:t>
            </a:r>
            <a:r>
              <a:rPr lang="en-US" sz="3600" b="1" i="1" dirty="0">
                <a:effectLst/>
                <a:latin typeface="Arial" panose="020B0604020202020204" pitchFamily="34" charset="0"/>
                <a:cs typeface="Arial" panose="020B0604020202020204" pitchFamily="34" charset="0"/>
              </a:rPr>
              <a:t>Training and </a:t>
            </a:r>
            <a:r>
              <a:rPr lang="en-US" sz="3600" b="1" i="1" dirty="0">
                <a:solidFill>
                  <a:srgbClr val="FFFF00"/>
                </a:solidFill>
                <a:effectLst/>
                <a:latin typeface="Arial" panose="020B0604020202020204" pitchFamily="34" charset="0"/>
                <a:cs typeface="Arial" panose="020B0604020202020204" pitchFamily="34" charset="0"/>
              </a:rPr>
              <a:t>Vigilance</a:t>
            </a:r>
            <a:endParaRPr lang="en-US" sz="3600" dirty="0">
              <a:solidFill>
                <a:srgbClr val="FFFF00"/>
              </a:solidFill>
              <a:latin typeface="Arial" panose="020B0604020202020204" pitchFamily="34" charset="0"/>
              <a:cs typeface="Arial" panose="020B0604020202020204" pitchFamily="34" charset="0"/>
            </a:endParaRPr>
          </a:p>
        </p:txBody>
      </p:sp>
      <p:sp>
        <p:nvSpPr>
          <p:cNvPr id="14"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845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69458" y="1550539"/>
            <a:ext cx="4197825" cy="2107061"/>
          </a:xfrm>
        </p:spPr>
        <p:txBody>
          <a:bodyPr>
            <a:normAutofit/>
          </a:bodyPr>
          <a:lstStyle/>
          <a:p>
            <a:r>
              <a:rPr lang="en-US" dirty="0"/>
              <a:t> </a:t>
            </a:r>
            <a:r>
              <a:rPr lang="en-US" sz="3200" dirty="0">
                <a:solidFill>
                  <a:srgbClr val="FFFF00"/>
                </a:solidFill>
              </a:rPr>
              <a:t>Participate</a:t>
            </a:r>
            <a:r>
              <a:rPr lang="en-US" sz="3200" dirty="0"/>
              <a:t> in Regular </a:t>
            </a:r>
            <a:r>
              <a:rPr lang="en-US" sz="3200" dirty="0">
                <a:solidFill>
                  <a:srgbClr val="FFFF00"/>
                </a:solidFill>
              </a:rPr>
              <a:t>Training</a:t>
            </a:r>
          </a:p>
        </p:txBody>
      </p:sp>
      <p:graphicFrame>
        <p:nvGraphicFramePr>
          <p:cNvPr id="6" name="Content Placeholder">
            <a:extLst>
              <a:ext uri="{FF2B5EF4-FFF2-40B4-BE49-F238E27FC236}">
                <a16:creationId xmlns:a16="http://schemas.microsoft.com/office/drawing/2014/main" id="{9102950C-356B-BE4E-D79F-4B6A4FA352DD}"/>
              </a:ext>
            </a:extLst>
          </p:cNvPr>
          <p:cNvGraphicFramePr>
            <a:graphicFrameLocks noGrp="1"/>
          </p:cNvGraphicFramePr>
          <p:nvPr>
            <p:ph idx="1"/>
            <p:extLst>
              <p:ext uri="{D42A27DB-BD31-4B8C-83A1-F6EECF244321}">
                <p14:modId xmlns:p14="http://schemas.microsoft.com/office/powerpoint/2010/main" val="2215660302"/>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75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82136" y="1883391"/>
            <a:ext cx="4162567" cy="1842448"/>
          </a:xfrm>
        </p:spPr>
        <p:txBody>
          <a:bodyPr>
            <a:normAutofit/>
          </a:bodyPr>
          <a:lstStyle/>
          <a:p>
            <a:r>
              <a:rPr lang="en-US" u="sng" dirty="0"/>
              <a:t> </a:t>
            </a:r>
            <a:r>
              <a:rPr lang="en-US" sz="3200" dirty="0">
                <a:solidFill>
                  <a:srgbClr val="FFFF00"/>
                </a:solidFill>
                <a:latin typeface="Arial" panose="020B0604020202020204" pitchFamily="34" charset="0"/>
                <a:cs typeface="Arial" panose="020B0604020202020204" pitchFamily="34" charset="0"/>
              </a:rPr>
              <a:t>Be Vigilant About </a:t>
            </a:r>
            <a:r>
              <a:rPr lang="en-US" sz="3200" dirty="0">
                <a:solidFill>
                  <a:schemeClr val="tx1">
                    <a:lumMod val="85000"/>
                  </a:schemeClr>
                </a:solidFill>
                <a:latin typeface="Arial" panose="020B0604020202020204" pitchFamily="34" charset="0"/>
                <a:cs typeface="Arial" panose="020B0604020202020204" pitchFamily="34" charset="0"/>
              </a:rPr>
              <a:t>Security</a:t>
            </a:r>
            <a:r>
              <a:rPr lang="en-US" sz="3200" dirty="0">
                <a:solidFill>
                  <a:srgbClr val="FFFF00"/>
                </a:solidFill>
                <a:latin typeface="Arial" panose="020B0604020202020204" pitchFamily="34" charset="0"/>
                <a:cs typeface="Arial" panose="020B0604020202020204" pitchFamily="34" charset="0"/>
              </a:rPr>
              <a:t> Threats</a:t>
            </a:r>
          </a:p>
        </p:txBody>
      </p:sp>
      <p:graphicFrame>
        <p:nvGraphicFramePr>
          <p:cNvPr id="6" name="Content Placeholder">
            <a:extLst>
              <a:ext uri="{FF2B5EF4-FFF2-40B4-BE49-F238E27FC236}">
                <a16:creationId xmlns:a16="http://schemas.microsoft.com/office/drawing/2014/main" id="{404509A1-B227-012B-C50A-DE36EECD3278}"/>
              </a:ext>
            </a:extLst>
          </p:cNvPr>
          <p:cNvGraphicFramePr>
            <a:graphicFrameLocks noGrp="1"/>
          </p:cNvGraphicFramePr>
          <p:nvPr>
            <p:ph idx="1"/>
            <p:extLst>
              <p:ext uri="{D42A27DB-BD31-4B8C-83A1-F6EECF244321}">
                <p14:modId xmlns:p14="http://schemas.microsoft.com/office/powerpoint/2010/main" val="3274623325"/>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23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48701" y="279244"/>
            <a:ext cx="5861282" cy="612515"/>
          </a:xfrm>
        </p:spPr>
        <p:txBody>
          <a:bodyPr>
            <a:normAutofit fontScale="90000"/>
          </a:bodyPr>
          <a:lstStyle/>
          <a:p>
            <a:r>
              <a:rPr lang="en-US" dirty="0"/>
              <a:t> </a:t>
            </a:r>
            <a:r>
              <a:rPr lang="en-US" sz="3200" dirty="0">
                <a:solidFill>
                  <a:srgbClr val="FFFF00"/>
                </a:solidFill>
              </a:rPr>
              <a:t>Utilize</a:t>
            </a:r>
            <a:r>
              <a:rPr lang="en-US" sz="3200" dirty="0"/>
              <a:t> Company </a:t>
            </a:r>
            <a:r>
              <a:rPr lang="en-US" sz="3200" dirty="0">
                <a:solidFill>
                  <a:srgbClr val="FFFF00"/>
                </a:solidFill>
              </a:rPr>
              <a:t>Resources</a:t>
            </a:r>
          </a:p>
        </p:txBody>
      </p:sp>
      <p:sp>
        <p:nvSpPr>
          <p:cNvPr id="3" name="Rectangle: Rounded Corners 2">
            <a:extLst>
              <a:ext uri="{FF2B5EF4-FFF2-40B4-BE49-F238E27FC236}">
                <a16:creationId xmlns:a16="http://schemas.microsoft.com/office/drawing/2014/main" id="{F86A4AD5-75A0-BCB5-12FF-4164AB91DBB4}"/>
              </a:ext>
            </a:extLst>
          </p:cNvPr>
          <p:cNvSpPr/>
          <p:nvPr/>
        </p:nvSpPr>
        <p:spPr>
          <a:xfrm>
            <a:off x="838200" y="2333767"/>
            <a:ext cx="10700982" cy="3562066"/>
          </a:xfrm>
          <a:prstGeom prst="roundRect">
            <a:avLst/>
          </a:prstGeom>
          <a:solidFill>
            <a:schemeClr val="bg1"/>
          </a:solid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3FA8A7EC-557C-20C3-D688-80527CD9955B}"/>
              </a:ext>
            </a:extLst>
          </p:cNvPr>
          <p:cNvGraphicFramePr>
            <a:graphicFrameLocks noGrp="1"/>
          </p:cNvGraphicFramePr>
          <p:nvPr>
            <p:ph idx="1"/>
            <p:extLst>
              <p:ext uri="{D42A27DB-BD31-4B8C-83A1-F6EECF244321}">
                <p14:modId xmlns:p14="http://schemas.microsoft.com/office/powerpoint/2010/main" val="3876449370"/>
              </p:ext>
            </p:extLst>
          </p:nvPr>
        </p:nvGraphicFramePr>
        <p:xfrm>
          <a:off x="838200" y="2524836"/>
          <a:ext cx="10700982" cy="3193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21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91B9-CA00-6E90-97B5-3162D473FB56}"/>
              </a:ext>
            </a:extLst>
          </p:cNvPr>
          <p:cNvSpPr>
            <a:spLocks noGrp="1"/>
          </p:cNvSpPr>
          <p:nvPr>
            <p:ph type="title"/>
          </p:nvPr>
        </p:nvSpPr>
        <p:spPr/>
        <p:txBody>
          <a:bodyPr>
            <a:normAutofit/>
          </a:bodyPr>
          <a:lstStyle/>
          <a:p>
            <a:r>
              <a:rPr lang="en-US" sz="3600" b="1" i="0" u="sng" dirty="0">
                <a:solidFill>
                  <a:schemeClr val="accent1">
                    <a:lumMod val="50000"/>
                  </a:schemeClr>
                </a:solidFill>
                <a:effectLst/>
                <a:cs typeface="Arial" panose="020B0604020202020204" pitchFamily="34" charset="0"/>
              </a:rPr>
              <a:t>Summary</a:t>
            </a:r>
            <a:r>
              <a:rPr lang="en-US" sz="3600" b="1" i="0" u="sng" dirty="0">
                <a:solidFill>
                  <a:schemeClr val="accent1">
                    <a:lumMod val="50000"/>
                  </a:schemeClr>
                </a:solidFill>
                <a:effectLst/>
                <a:latin typeface="Arial" panose="020B0604020202020204" pitchFamily="34" charset="0"/>
                <a:cs typeface="Arial" panose="020B0604020202020204" pitchFamily="34" charset="0"/>
              </a:rPr>
              <a:t>:</a:t>
            </a:r>
            <a:r>
              <a:rPr lang="en-US" sz="3600" b="0" i="0" u="sng" dirty="0">
                <a:solidFill>
                  <a:schemeClr val="accent1">
                    <a:lumMod val="50000"/>
                  </a:schemeClr>
                </a:solidFill>
                <a:effectLst/>
                <a:latin typeface="Arial" panose="020B0604020202020204" pitchFamily="34" charset="0"/>
                <a:cs typeface="Arial" panose="020B0604020202020204" pitchFamily="34" charset="0"/>
              </a:rPr>
              <a:t> </a:t>
            </a:r>
            <a:endParaRPr lang="en-US" sz="3600" u="sng" dirty="0">
              <a:solidFill>
                <a:schemeClr val="accent1">
                  <a:lumMod val="50000"/>
                </a:schemeClr>
              </a:solidFill>
              <a:latin typeface="Arial" panose="020B0604020202020204" pitchFamily="34" charset="0"/>
              <a:cs typeface="Arial" panose="020B0604020202020204" pitchFamily="34" charset="0"/>
            </a:endParaRPr>
          </a:p>
        </p:txBody>
      </p:sp>
      <p:sp>
        <p:nvSpPr>
          <p:cNvPr id="3" name="Rectangle: Diagonal Corners Rounded 2">
            <a:extLst>
              <a:ext uri="{FF2B5EF4-FFF2-40B4-BE49-F238E27FC236}">
                <a16:creationId xmlns:a16="http://schemas.microsoft.com/office/drawing/2014/main" id="{507A583C-27D1-5CDF-889F-F5EA2B68FB87}"/>
              </a:ext>
            </a:extLst>
          </p:cNvPr>
          <p:cNvSpPr/>
          <p:nvPr/>
        </p:nvSpPr>
        <p:spPr>
          <a:xfrm>
            <a:off x="1201003" y="2238233"/>
            <a:ext cx="10152797" cy="3875964"/>
          </a:xfrm>
          <a:prstGeom prst="round2DiagRect">
            <a:avLst/>
          </a:prstGeom>
          <a:solidFill>
            <a:schemeClr val="bg1"/>
          </a:solidFill>
          <a:ln w="76200">
            <a:solidFill>
              <a:schemeClr val="bg1"/>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33F8B3-A5BA-073E-749F-3471259542A4}"/>
              </a:ext>
            </a:extLst>
          </p:cNvPr>
          <p:cNvSpPr txBox="1"/>
          <p:nvPr/>
        </p:nvSpPr>
        <p:spPr>
          <a:xfrm>
            <a:off x="1387522" y="2415654"/>
            <a:ext cx="9230436" cy="3046988"/>
          </a:xfrm>
          <a:prstGeom prst="rect">
            <a:avLst/>
          </a:prstGeom>
          <a:noFill/>
        </p:spPr>
        <p:txBody>
          <a:bodyPr wrap="square" rtlCol="0">
            <a:spAutoFit/>
          </a:bodyPr>
          <a:lstStyle/>
          <a:p>
            <a:r>
              <a:rPr lang="en-US" sz="2400" b="0" i="0" dirty="0">
                <a:effectLst/>
                <a:latin typeface="Bahnschrift Light SemiCondensed" panose="020B0502040204020203" pitchFamily="34" charset="0"/>
                <a:cs typeface="Angsana New" panose="020B0502040204020203" pitchFamily="18" charset="-34"/>
              </a:rPr>
              <a:t>Security awareness </a:t>
            </a:r>
            <a:r>
              <a:rPr lang="en-US" sz="2400" b="0" i="0" dirty="0">
                <a:solidFill>
                  <a:schemeClr val="accent1">
                    <a:lumMod val="60000"/>
                    <a:lumOff val="40000"/>
                  </a:schemeClr>
                </a:solidFill>
                <a:effectLst/>
                <a:latin typeface="Bahnschrift Light SemiCondensed" panose="020B0502040204020203" pitchFamily="34" charset="0"/>
                <a:cs typeface="Angsana New" panose="020B0502040204020203" pitchFamily="18" charset="-34"/>
              </a:rPr>
              <a:t>is crucial for every employee as cyber threats continually evolve. By understanding common threats like phishing, social engineering, and malware, and applying best practices such as using strong passwords, recognizing suspicious activity, and adhering to company policies, employees can actively protect the organization. Ongoing training, vigilance, and immediate reporting of incidents are essential in maintaining a secure environment. Together, these actions contribute to minimizing risks and ensuring the safety of sensitive data and systems. </a:t>
            </a:r>
            <a:endParaRPr lang="en-US" sz="2400" dirty="0">
              <a:solidFill>
                <a:schemeClr val="accent1">
                  <a:lumMod val="60000"/>
                  <a:lumOff val="40000"/>
                </a:schemeClr>
              </a:solidFill>
              <a:latin typeface="Bahnschrift Light SemiCondensed" panose="020B0502040204020203" pitchFamily="34" charset="0"/>
              <a:cs typeface="Angsana New" panose="020B0502040204020203" pitchFamily="18" charset="-34"/>
            </a:endParaRPr>
          </a:p>
        </p:txBody>
      </p:sp>
    </p:spTree>
    <p:extLst>
      <p:ext uri="{BB962C8B-B14F-4D97-AF65-F5344CB8AC3E}">
        <p14:creationId xmlns:p14="http://schemas.microsoft.com/office/powerpoint/2010/main" val="342857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lluminated technology network on a dark background">
            <a:extLst>
              <a:ext uri="{FF2B5EF4-FFF2-40B4-BE49-F238E27FC236}">
                <a16:creationId xmlns:a16="http://schemas.microsoft.com/office/drawing/2014/main" id="{4F0088A8-1048-CBE8-B628-5321B3BDC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itle 1">
            <a:extLst>
              <a:ext uri="{FF2B5EF4-FFF2-40B4-BE49-F238E27FC236}">
                <a16:creationId xmlns:a16="http://schemas.microsoft.com/office/drawing/2014/main" id="{803F56DB-F8AE-B27B-BB43-7C233F86169B}"/>
              </a:ext>
            </a:extLst>
          </p:cNvPr>
          <p:cNvSpPr>
            <a:spLocks noGrp="1"/>
          </p:cNvSpPr>
          <p:nvPr>
            <p:ph type="title"/>
          </p:nvPr>
        </p:nvSpPr>
        <p:spPr/>
        <p:txBody>
          <a:bodyPr>
            <a:normAutofit/>
          </a:bodyPr>
          <a:lstStyle/>
          <a:p>
            <a:r>
              <a:rPr lang="en-US" sz="2800" b="0" i="0" u="sng" dirty="0">
                <a:solidFill>
                  <a:srgbClr val="FFC000"/>
                </a:solidFill>
                <a:effectLst/>
                <a:latin typeface="Aptos" panose="020B0004020202020204" pitchFamily="34" charset="0"/>
              </a:rPr>
              <a:t>HERE ARE SOME KEY POINTS ABOUT </a:t>
            </a:r>
            <a:r>
              <a:rPr lang="en-US" sz="2800" b="0" i="0" u="sng" dirty="0">
                <a:effectLst/>
                <a:latin typeface="Aptos" panose="020B0004020202020204" pitchFamily="34" charset="0"/>
              </a:rPr>
              <a:t>SECURITY </a:t>
            </a:r>
            <a:r>
              <a:rPr lang="en-US" sz="2800" b="0" i="0" u="sng" dirty="0">
                <a:solidFill>
                  <a:srgbClr val="FFC000"/>
                </a:solidFill>
                <a:effectLst/>
                <a:latin typeface="Aptos" panose="020B0004020202020204" pitchFamily="34" charset="0"/>
              </a:rPr>
              <a:t>AWARENESS</a:t>
            </a:r>
            <a:endParaRPr lang="en-US" sz="2800" u="sng" dirty="0">
              <a:solidFill>
                <a:srgbClr val="FFC000"/>
              </a:solidFill>
            </a:endParaRPr>
          </a:p>
        </p:txBody>
      </p:sp>
      <p:graphicFrame>
        <p:nvGraphicFramePr>
          <p:cNvPr id="8" name="Content Placeholder 2">
            <a:extLst>
              <a:ext uri="{FF2B5EF4-FFF2-40B4-BE49-F238E27FC236}">
                <a16:creationId xmlns:a16="http://schemas.microsoft.com/office/drawing/2014/main" id="{4D82A328-0082-99BD-1916-099342550432}"/>
              </a:ext>
            </a:extLst>
          </p:cNvPr>
          <p:cNvGraphicFramePr>
            <a:graphicFrameLocks noGrp="1"/>
          </p:cNvGraphicFramePr>
          <p:nvPr>
            <p:ph sz="half" idx="1"/>
            <p:extLst>
              <p:ext uri="{D42A27DB-BD31-4B8C-83A1-F6EECF244321}">
                <p14:modId xmlns:p14="http://schemas.microsoft.com/office/powerpoint/2010/main" val="3828385684"/>
              </p:ext>
            </p:extLst>
          </p:nvPr>
        </p:nvGraphicFramePr>
        <p:xfrm>
          <a:off x="532262" y="1825625"/>
          <a:ext cx="5563737" cy="466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2594EF39-A534-310A-8069-DDB435ED2ABE}"/>
              </a:ext>
            </a:extLst>
          </p:cNvPr>
          <p:cNvSpPr>
            <a:spLocks noGrp="1"/>
          </p:cNvSpPr>
          <p:nvPr>
            <p:ph sz="half" idx="2"/>
          </p:nvPr>
        </p:nvSpPr>
        <p:spPr>
          <a:xfrm>
            <a:off x="6172200" y="1825625"/>
            <a:ext cx="5291919" cy="4452345"/>
          </a:xfrm>
        </p:spPr>
        <p:txBody>
          <a:bodyPr>
            <a:normAutofit/>
          </a:bodyPr>
          <a:lstStyle/>
          <a:p>
            <a:pPr algn="l" rtl="0" fontAlgn="base">
              <a:buFont typeface="+mj-lt"/>
              <a:buAutoNum type="arabicPeriod" startAt="3"/>
            </a:pPr>
            <a:r>
              <a:rPr lang="en-US" sz="1500" b="1" i="0" u="sng" dirty="0">
                <a:solidFill>
                  <a:schemeClr val="tx1">
                    <a:lumMod val="95000"/>
                  </a:schemeClr>
                </a:solidFill>
                <a:effectLst/>
                <a:latin typeface="Aptos" panose="020B0004020202020204" pitchFamily="34" charset="0"/>
              </a:rPr>
              <a:t>Best Practices for Maintaining Security</a:t>
            </a:r>
            <a:r>
              <a:rPr lang="en-US" sz="1500" b="0" i="0" dirty="0">
                <a:solidFill>
                  <a:schemeClr val="tx1">
                    <a:lumMod val="95000"/>
                  </a:schemeClr>
                </a:solidFill>
                <a:effectLst/>
                <a:latin typeface="Aptos" panose="020B0004020202020204" pitchFamily="34" charset="0"/>
              </a:rPr>
              <a:t>: </a:t>
            </a:r>
          </a:p>
          <a:p>
            <a:pPr algn="l" rtl="0" fontAlgn="base">
              <a:buFont typeface="Arial" panose="020B0604020202020204" pitchFamily="34" charset="0"/>
              <a:buChar char="•"/>
            </a:pPr>
            <a:r>
              <a:rPr lang="en-US" sz="1500" b="1" i="0" dirty="0">
                <a:solidFill>
                  <a:srgbClr val="FFC000"/>
                </a:solidFill>
                <a:effectLst/>
                <a:latin typeface="Aptos" panose="020B0004020202020204" pitchFamily="34" charset="0"/>
              </a:rPr>
              <a:t>Strong Passwords and Multi-Factor Authentication (MFA)</a:t>
            </a:r>
            <a:r>
              <a:rPr lang="en-US" sz="1500" b="0" i="0" dirty="0">
                <a:solidFill>
                  <a:srgbClr val="FFC000"/>
                </a:solidFill>
                <a:effectLst/>
                <a:latin typeface="Aptos" panose="020B0004020202020204" pitchFamily="34" charset="0"/>
              </a:rPr>
              <a:t>: Use complex passwords and enable MFA for extra security. </a:t>
            </a:r>
          </a:p>
          <a:p>
            <a:pPr algn="l" rtl="0" fontAlgn="base">
              <a:buFont typeface="Arial" panose="020B0604020202020204" pitchFamily="34" charset="0"/>
              <a:buChar char="•"/>
            </a:pPr>
            <a:r>
              <a:rPr lang="en-US" sz="1500" b="1" i="0" dirty="0">
                <a:solidFill>
                  <a:srgbClr val="FFC000"/>
                </a:solidFill>
                <a:effectLst/>
                <a:latin typeface="Aptos" panose="020B0004020202020204" pitchFamily="34" charset="0"/>
              </a:rPr>
              <a:t>Recognizing Suspicious Activities</a:t>
            </a:r>
            <a:r>
              <a:rPr lang="en-US" sz="1500" b="0" i="0" dirty="0">
                <a:solidFill>
                  <a:srgbClr val="FFC000"/>
                </a:solidFill>
                <a:effectLst/>
                <a:latin typeface="Aptos" panose="020B0004020202020204" pitchFamily="34" charset="0"/>
              </a:rPr>
              <a:t>: Be cautious of unsolicited emails, unusual links, or unexpected attachments. </a:t>
            </a:r>
          </a:p>
          <a:p>
            <a:pPr algn="l" rtl="0" fontAlgn="base">
              <a:buFont typeface="Arial" panose="020B0604020202020204" pitchFamily="34" charset="0"/>
              <a:buChar char="•"/>
            </a:pPr>
            <a:r>
              <a:rPr lang="en-US" sz="1500" b="1" i="0" dirty="0">
                <a:solidFill>
                  <a:srgbClr val="FFC000"/>
                </a:solidFill>
                <a:effectLst/>
                <a:latin typeface="Aptos" panose="020B0004020202020204" pitchFamily="34" charset="0"/>
              </a:rPr>
              <a:t>Safe Internet Use</a:t>
            </a:r>
            <a:r>
              <a:rPr lang="en-US" sz="1500" b="0" i="0" dirty="0">
                <a:solidFill>
                  <a:srgbClr val="FFC000"/>
                </a:solidFill>
                <a:effectLst/>
                <a:latin typeface="Aptos" panose="020B0004020202020204" pitchFamily="34" charset="0"/>
              </a:rPr>
              <a:t>: Avoid unsafe websites, download software from trusted sources, and keep devices updated. </a:t>
            </a:r>
          </a:p>
          <a:p>
            <a:pPr algn="l" rtl="0" fontAlgn="base">
              <a:buFont typeface="+mj-lt"/>
              <a:buAutoNum type="arabicPeriod" startAt="4"/>
            </a:pPr>
            <a:r>
              <a:rPr lang="en-US" sz="1500" b="1" i="0" u="sng" dirty="0">
                <a:solidFill>
                  <a:schemeClr val="tx1">
                    <a:lumMod val="95000"/>
                  </a:schemeClr>
                </a:solidFill>
                <a:effectLst/>
                <a:latin typeface="Aptos" panose="020B0004020202020204" pitchFamily="34" charset="0"/>
              </a:rPr>
              <a:t>Company Policies and Procedures</a:t>
            </a:r>
            <a:r>
              <a:rPr lang="en-US" sz="1500" b="0" i="0" dirty="0">
                <a:solidFill>
                  <a:srgbClr val="FFC000"/>
                </a:solidFill>
                <a:effectLst/>
                <a:latin typeface="Aptos" panose="020B0004020202020204" pitchFamily="34" charset="0"/>
              </a:rPr>
              <a:t>: Organizations have specific security policies that dictate how employees should handle data, report incidents, and use IT resources. It is crucial to follow these protocols to maintain a secure environment. </a:t>
            </a:r>
          </a:p>
          <a:p>
            <a:pPr fontAlgn="base">
              <a:buFont typeface="+mj-lt"/>
              <a:buAutoNum type="arabicPeriod" startAt="5"/>
            </a:pPr>
            <a:r>
              <a:rPr lang="en-US" sz="1500" b="1" i="0" u="sng" dirty="0">
                <a:solidFill>
                  <a:schemeClr val="tx1">
                    <a:lumMod val="95000"/>
                  </a:schemeClr>
                </a:solidFill>
                <a:effectLst/>
                <a:latin typeface="Aptos" panose="020B0004020202020204" pitchFamily="34" charset="0"/>
              </a:rPr>
              <a:t>Ongoing Training and Vigilance</a:t>
            </a:r>
            <a:r>
              <a:rPr lang="en-US" sz="1500" b="0" i="0" dirty="0">
                <a:solidFill>
                  <a:srgbClr val="FFC000"/>
                </a:solidFill>
                <a:effectLst/>
                <a:latin typeface="Aptos" panose="020B0004020202020204" pitchFamily="34" charset="0"/>
              </a:rPr>
              <a:t>: Security awareness </a:t>
            </a:r>
            <a:r>
              <a:rPr lang="en-US" sz="1500" dirty="0">
                <a:solidFill>
                  <a:srgbClr val="FFC000"/>
                </a:solidFill>
                <a:latin typeface="Aptos" panose="020B0004020202020204" pitchFamily="34" charset="0"/>
              </a:rPr>
              <a:t>is a one-time event. Employees should participate in regular training, stay informed about new threats, and promptly report any suspicious behavior or potential breaches. </a:t>
            </a:r>
          </a:p>
        </p:txBody>
      </p:sp>
    </p:spTree>
    <p:extLst>
      <p:ext uri="{BB962C8B-B14F-4D97-AF65-F5344CB8AC3E}">
        <p14:creationId xmlns:p14="http://schemas.microsoft.com/office/powerpoint/2010/main" val="359787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working on computer">
            <a:extLst>
              <a:ext uri="{FF2B5EF4-FFF2-40B4-BE49-F238E27FC236}">
                <a16:creationId xmlns:a16="http://schemas.microsoft.com/office/drawing/2014/main" id="{7FD61984-7137-C738-6EDA-EF98911CA5A9}"/>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15730"/>
          <a:stretch/>
        </p:blipFill>
        <p:spPr>
          <a:xfrm>
            <a:off x="20" y="10"/>
            <a:ext cx="12191980" cy="6857990"/>
          </a:xfrm>
          <a:prstGeom prst="rect">
            <a:avLst/>
          </a:prstGeom>
          <a:ln w="28575">
            <a:noFill/>
          </a:ln>
        </p:spPr>
      </p:pic>
      <p:sp>
        <p:nvSpPr>
          <p:cNvPr id="7" name="Rectangle 6">
            <a:extLst>
              <a:ext uri="{FF2B5EF4-FFF2-40B4-BE49-F238E27FC236}">
                <a16:creationId xmlns:a16="http://schemas.microsoft.com/office/drawing/2014/main" id="{3BC863B5-8B85-4BAC-97E8-7365A6F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12177" y="1513517"/>
            <a:ext cx="4576095" cy="3005558"/>
          </a:xfrm>
        </p:spPr>
        <p:txBody>
          <a:bodyPr>
            <a:normAutofit/>
          </a:bodyPr>
          <a:lstStyle/>
          <a:p>
            <a:r>
              <a:rPr lang="en-US" sz="2900" dirty="0">
                <a:solidFill>
                  <a:srgbClr val="FFC000"/>
                </a:solidFill>
                <a:latin typeface="Arial" panose="020B0604020202020204" pitchFamily="34" charset="0"/>
                <a:cs typeface="Arial" panose="020B0604020202020204" pitchFamily="34" charset="0"/>
              </a:rPr>
              <a:t>Importance</a:t>
            </a:r>
            <a:r>
              <a:rPr lang="en-US" sz="2900" dirty="0">
                <a:latin typeface="Arial" panose="020B0604020202020204" pitchFamily="34" charset="0"/>
                <a:cs typeface="Arial" panose="020B0604020202020204" pitchFamily="34" charset="0"/>
              </a:rPr>
              <a:t> of Security </a:t>
            </a:r>
            <a:r>
              <a:rPr lang="en-US" sz="2900" dirty="0">
                <a:solidFill>
                  <a:srgbClr val="FFC000"/>
                </a:solidFill>
                <a:latin typeface="Arial" panose="020B0604020202020204" pitchFamily="34" charset="0"/>
                <a:cs typeface="Arial" panose="020B0604020202020204" pitchFamily="34" charset="0"/>
              </a:rPr>
              <a:t>Awareness</a:t>
            </a:r>
          </a:p>
        </p:txBody>
      </p:sp>
      <p:sp>
        <p:nvSpPr>
          <p:cNvPr id="14"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905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PU with binary numbers and blueprint">
            <a:extLst>
              <a:ext uri="{FF2B5EF4-FFF2-40B4-BE49-F238E27FC236}">
                <a16:creationId xmlns:a16="http://schemas.microsoft.com/office/drawing/2014/main" id="{F918FD42-240A-021F-2419-CAD141737F8F}"/>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D7971092-B10A-F652-3C14-7F7B3B58B371}"/>
              </a:ext>
            </a:extLst>
          </p:cNvPr>
          <p:cNvSpPr/>
          <p:nvPr/>
        </p:nvSpPr>
        <p:spPr>
          <a:xfrm>
            <a:off x="838199" y="1980362"/>
            <a:ext cx="11082184" cy="4125128"/>
          </a:xfrm>
          <a:prstGeom prst="rect">
            <a:avLst/>
          </a:prstGeom>
          <a:noFill/>
          <a:ln w="57150">
            <a:solidFill>
              <a:schemeClr val="tx2">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schemeClr>
              </a:solidFill>
            </a:endParaRPr>
          </a:p>
        </p:txBody>
      </p:sp>
      <p:sp>
        <p:nvSpPr>
          <p:cNvPr id="2" name="Title"/>
          <p:cNvSpPr>
            <a:spLocks noGrp="1"/>
          </p:cNvSpPr>
          <p:nvPr>
            <p:ph type="title"/>
          </p:nvPr>
        </p:nvSpPr>
        <p:spPr>
          <a:xfrm>
            <a:off x="838200" y="1184843"/>
            <a:ext cx="9431215" cy="702209"/>
          </a:xfrm>
        </p:spPr>
        <p:txBody>
          <a:bodyPr>
            <a:normAutofit/>
          </a:bodyPr>
          <a:lstStyle/>
          <a:p>
            <a:r>
              <a:rPr lang="en-US" sz="3200" dirty="0">
                <a:solidFill>
                  <a:srgbClr val="FFC000"/>
                </a:solidFill>
              </a:rPr>
              <a:t>Understanding the Role of Employees</a:t>
            </a:r>
          </a:p>
        </p:txBody>
      </p:sp>
      <p:grpSp>
        <p:nvGrpSpPr>
          <p:cNvPr id="33"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tx1"/>
          </a:solidFill>
        </p:grpSpPr>
        <p:sp>
          <p:nvSpPr>
            <p:cNvPr id="34" name="Freeform: Shape 33">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 name="Graphic 212">
            <a:extLst>
              <a:ext uri="{FF2B5EF4-FFF2-40B4-BE49-F238E27FC236}">
                <a16:creationId xmlns:a16="http://schemas.microsoft.com/office/drawing/2014/main" id="{DBBB6517-AFD0-4A58-8B37-F17AB81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a:extLst>
              <a:ext uri="{FF2B5EF4-FFF2-40B4-BE49-F238E27FC236}">
                <a16:creationId xmlns:a16="http://schemas.microsoft.com/office/drawing/2014/main" id="{3E39FCFD-033D-4043-95D9-7FAAAA8E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aphicFrame>
        <p:nvGraphicFramePr>
          <p:cNvPr id="6" name="Content Placeholder">
            <a:extLst>
              <a:ext uri="{FF2B5EF4-FFF2-40B4-BE49-F238E27FC236}">
                <a16:creationId xmlns:a16="http://schemas.microsoft.com/office/drawing/2014/main" id="{7082B3D7-5187-151B-EFC4-E2CEB76ED014}"/>
              </a:ext>
            </a:extLst>
          </p:cNvPr>
          <p:cNvGraphicFramePr>
            <a:graphicFrameLocks noGrp="1"/>
          </p:cNvGraphicFramePr>
          <p:nvPr>
            <p:ph idx="1"/>
            <p:extLst>
              <p:ext uri="{D42A27DB-BD31-4B8C-83A1-F6EECF244321}">
                <p14:modId xmlns:p14="http://schemas.microsoft.com/office/powerpoint/2010/main" val="32076500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05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331088" y="565739"/>
            <a:ext cx="9745883" cy="1124949"/>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4100" dirty="0"/>
              <a:t> </a:t>
            </a:r>
            <a:r>
              <a:rPr lang="en-US" sz="4100" dirty="0">
                <a:solidFill>
                  <a:srgbClr val="FFC000"/>
                </a:solidFill>
              </a:rPr>
              <a:t>Consequences of </a:t>
            </a:r>
            <a:r>
              <a:rPr lang="en-US" sz="4100" dirty="0"/>
              <a:t>Security </a:t>
            </a:r>
            <a:r>
              <a:rPr lang="en-US" sz="4100" dirty="0">
                <a:solidFill>
                  <a:srgbClr val="FFC000"/>
                </a:solidFill>
              </a:rPr>
              <a:t>Breaches</a:t>
            </a:r>
          </a:p>
        </p:txBody>
      </p:sp>
      <p:graphicFrame>
        <p:nvGraphicFramePr>
          <p:cNvPr id="6" name="Content Placeholder">
            <a:extLst>
              <a:ext uri="{FF2B5EF4-FFF2-40B4-BE49-F238E27FC236}">
                <a16:creationId xmlns:a16="http://schemas.microsoft.com/office/drawing/2014/main" id="{87FC64C5-B01F-8D74-4AC1-C377FE3DD92D}"/>
              </a:ext>
            </a:extLst>
          </p:cNvPr>
          <p:cNvGraphicFramePr>
            <a:graphicFrameLocks noGrp="1"/>
          </p:cNvGraphicFramePr>
          <p:nvPr>
            <p:ph idx="1"/>
            <p:extLst>
              <p:ext uri="{D42A27DB-BD31-4B8C-83A1-F6EECF244321}">
                <p14:modId xmlns:p14="http://schemas.microsoft.com/office/powerpoint/2010/main" val="11929756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0CF168C-455A-5451-5700-901039444A40}"/>
              </a:ext>
            </a:extLst>
          </p:cNvPr>
          <p:cNvSpPr/>
          <p:nvPr/>
        </p:nvSpPr>
        <p:spPr>
          <a:xfrm>
            <a:off x="709684" y="1690688"/>
            <a:ext cx="10515600" cy="4486275"/>
          </a:xfrm>
          <a:prstGeom prst="rect">
            <a:avLst/>
          </a:prstGeom>
          <a:noFill/>
          <a:ln w="57150">
            <a:solidFill>
              <a:schemeClr val="accent6">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021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691485" y="918540"/>
            <a:ext cx="8029435" cy="781968"/>
          </a:xfrm>
        </p:spPr>
        <p:txBody>
          <a:bodyPr>
            <a:normAutofit/>
          </a:bodyPr>
          <a:lstStyle/>
          <a:p>
            <a:r>
              <a:rPr lang="en-US" sz="3600" dirty="0">
                <a:solidFill>
                  <a:srgbClr val="FFFF00"/>
                </a:solidFill>
              </a:rPr>
              <a:t>Why Awareness Matters</a:t>
            </a:r>
          </a:p>
        </p:txBody>
      </p:sp>
      <p:sp>
        <p:nvSpPr>
          <p:cNvPr id="3" name="Rectangle 2">
            <a:extLst>
              <a:ext uri="{FF2B5EF4-FFF2-40B4-BE49-F238E27FC236}">
                <a16:creationId xmlns:a16="http://schemas.microsoft.com/office/drawing/2014/main" id="{87237989-C9F6-B5E7-D251-85A8256F2AD9}"/>
              </a:ext>
            </a:extLst>
          </p:cNvPr>
          <p:cNvSpPr/>
          <p:nvPr/>
        </p:nvSpPr>
        <p:spPr>
          <a:xfrm>
            <a:off x="691486" y="1700507"/>
            <a:ext cx="10809027" cy="4601573"/>
          </a:xfrm>
          <a:prstGeom prst="rect">
            <a:avLst/>
          </a:prstGeom>
          <a:noFill/>
          <a:ln w="57150">
            <a:solidFill>
              <a:schemeClr val="accent5">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2A3C8945-A210-054B-67EB-84D67E4F5BB6}"/>
              </a:ext>
            </a:extLst>
          </p:cNvPr>
          <p:cNvGraphicFramePr>
            <a:graphicFrameLocks noGrp="1"/>
          </p:cNvGraphicFramePr>
          <p:nvPr>
            <p:ph idx="1"/>
            <p:extLst>
              <p:ext uri="{D42A27DB-BD31-4B8C-83A1-F6EECF244321}">
                <p14:modId xmlns:p14="http://schemas.microsoft.com/office/powerpoint/2010/main" val="6603026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976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working on computer">
            <a:extLst>
              <a:ext uri="{FF2B5EF4-FFF2-40B4-BE49-F238E27FC236}">
                <a16:creationId xmlns:a16="http://schemas.microsoft.com/office/drawing/2014/main" id="{7FD61984-7137-C738-6EDA-EF98911CA5A9}"/>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15730"/>
          <a:stretch/>
        </p:blipFill>
        <p:spPr>
          <a:xfrm>
            <a:off x="20" y="-90580"/>
            <a:ext cx="12191980" cy="6857990"/>
          </a:xfrm>
          <a:prstGeom prst="rect">
            <a:avLst/>
          </a:prstGeom>
          <a:ln w="28575">
            <a:noFill/>
          </a:ln>
        </p:spPr>
      </p:pic>
      <p:sp>
        <p:nvSpPr>
          <p:cNvPr id="7" name="Rectangle 6">
            <a:extLst>
              <a:ext uri="{FF2B5EF4-FFF2-40B4-BE49-F238E27FC236}">
                <a16:creationId xmlns:a16="http://schemas.microsoft.com/office/drawing/2014/main" id="{3BC863B5-8B85-4BAC-97E8-7365A6F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8045"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247167"/>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w="9525"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0146" y="686902"/>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nvGrpSpPr>
          <p:cNvPr id="21" name="Group 2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9534" y="1103896"/>
            <a:ext cx="4965868" cy="4598497"/>
            <a:chOff x="1674895" y="1345036"/>
            <a:chExt cx="5428610" cy="4210939"/>
          </a:xfrm>
        </p:grpSpPr>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 name="Rectangle 11">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081"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12177" y="1727293"/>
            <a:ext cx="4576095" cy="2791782"/>
          </a:xfrm>
        </p:spPr>
        <p:txBody>
          <a:bodyPr>
            <a:normAutofit/>
          </a:bodyPr>
          <a:lstStyle/>
          <a:p>
            <a:r>
              <a:rPr lang="en-US" sz="4000" dirty="0">
                <a:solidFill>
                  <a:srgbClr val="FFC000"/>
                </a:solidFill>
                <a:latin typeface="Arial" panose="020B0604020202020204" pitchFamily="34" charset="0"/>
                <a:cs typeface="Arial" panose="020B0604020202020204" pitchFamily="34" charset="0"/>
              </a:rPr>
              <a:t>COMMON </a:t>
            </a:r>
            <a:r>
              <a:rPr lang="en-US" sz="4000" dirty="0">
                <a:solidFill>
                  <a:schemeClr val="tx1">
                    <a:lumMod val="95000"/>
                  </a:schemeClr>
                </a:solidFill>
                <a:latin typeface="Arial" panose="020B0604020202020204" pitchFamily="34" charset="0"/>
                <a:cs typeface="Arial" panose="020B0604020202020204" pitchFamily="34" charset="0"/>
              </a:rPr>
              <a:t>CYBER</a:t>
            </a:r>
            <a:r>
              <a:rPr lang="en-US" sz="4000" dirty="0">
                <a:solidFill>
                  <a:srgbClr val="FFC000"/>
                </a:solidFill>
                <a:latin typeface="Arial" panose="020B0604020202020204" pitchFamily="34" charset="0"/>
                <a:cs typeface="Arial" panose="020B0604020202020204" pitchFamily="34" charset="0"/>
              </a:rPr>
              <a:t> THREATS </a:t>
            </a:r>
          </a:p>
        </p:txBody>
      </p:sp>
      <p:sp>
        <p:nvSpPr>
          <p:cNvPr id="14" name="Graphic 212">
            <a:extLst>
              <a:ext uri="{FF2B5EF4-FFF2-40B4-BE49-F238E27FC236}">
                <a16:creationId xmlns:a16="http://schemas.microsoft.com/office/drawing/2014/main" id="{6B3AD2E3-0AAD-4808-835D-6DB434CD3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FF44C53F-67DE-411B-8D73-EEA2966C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3629" y="5130707"/>
            <a:ext cx="857096" cy="85709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14439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31DCBDB-1D4A-4E79-8172-CF12FCDE5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E89EC82A-BD1A-426B-955B-77D53704B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947D6136-395D-4D9F-9898-604E6BDE8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EF578ED8-0692-496C-9844-F1CFDEAAF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aphicFrame>
        <p:nvGraphicFramePr>
          <p:cNvPr id="6" name="Content Placeholder">
            <a:extLst>
              <a:ext uri="{FF2B5EF4-FFF2-40B4-BE49-F238E27FC236}">
                <a16:creationId xmlns:a16="http://schemas.microsoft.com/office/drawing/2014/main" id="{97124521-6D6F-54F7-D139-1272E1ECCA1F}"/>
              </a:ext>
            </a:extLst>
          </p:cNvPr>
          <p:cNvGraphicFramePr>
            <a:graphicFrameLocks noGrp="1"/>
          </p:cNvGraphicFramePr>
          <p:nvPr>
            <p:ph idx="1"/>
            <p:extLst>
              <p:ext uri="{D42A27DB-BD31-4B8C-83A1-F6EECF244321}">
                <p14:modId xmlns:p14="http://schemas.microsoft.com/office/powerpoint/2010/main" val="246658620"/>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65AA0DF-F4EA-D7CF-8F42-0E35D3DB50DC}"/>
              </a:ext>
            </a:extLst>
          </p:cNvPr>
          <p:cNvSpPr/>
          <p:nvPr/>
        </p:nvSpPr>
        <p:spPr>
          <a:xfrm>
            <a:off x="4776715" y="805218"/>
            <a:ext cx="6864825" cy="5472752"/>
          </a:xfrm>
          <a:prstGeom prst="rect">
            <a:avLst/>
          </a:prstGeom>
          <a:noFill/>
          <a:ln w="57150">
            <a:solidFill>
              <a:schemeClr val="accent1">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IDs awareness ribbon">
            <a:extLst>
              <a:ext uri="{FF2B5EF4-FFF2-40B4-BE49-F238E27FC236}">
                <a16:creationId xmlns:a16="http://schemas.microsoft.com/office/drawing/2014/main" id="{0546F168-6A91-C826-7DEF-9B94C85259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805218"/>
            <a:ext cx="4653886" cy="5366108"/>
          </a:xfrm>
          <a:prstGeom prst="rect">
            <a:avLst/>
          </a:prstGeom>
        </p:spPr>
      </p:pic>
      <p:sp>
        <p:nvSpPr>
          <p:cNvPr id="7" name="TextBox 6">
            <a:extLst>
              <a:ext uri="{FF2B5EF4-FFF2-40B4-BE49-F238E27FC236}">
                <a16:creationId xmlns:a16="http://schemas.microsoft.com/office/drawing/2014/main" id="{14153D49-6AF1-57B0-15CE-82F1E681CB88}"/>
              </a:ext>
            </a:extLst>
          </p:cNvPr>
          <p:cNvSpPr txBox="1"/>
          <p:nvPr/>
        </p:nvSpPr>
        <p:spPr>
          <a:xfrm>
            <a:off x="3867985" y="288565"/>
            <a:ext cx="3670130" cy="523220"/>
          </a:xfrm>
          <a:prstGeom prst="rect">
            <a:avLst/>
          </a:prstGeom>
          <a:noFill/>
        </p:spPr>
        <p:txBody>
          <a:bodyPr wrap="square" rtlCol="0">
            <a:spAutoFit/>
          </a:bodyPr>
          <a:lstStyle/>
          <a:p>
            <a:r>
              <a:rPr lang="en-US" sz="2800" b="1" i="0" dirty="0">
                <a:solidFill>
                  <a:schemeClr val="accent1">
                    <a:lumMod val="20000"/>
                    <a:lumOff val="80000"/>
                  </a:schemeClr>
                </a:solidFill>
                <a:effectLst/>
                <a:latin typeface="Aptos" panose="020B0004020202020204" pitchFamily="34" charset="0"/>
              </a:rPr>
              <a:t>PHISHING ATTACKS</a:t>
            </a:r>
            <a:r>
              <a:rPr lang="en-US" sz="2800" dirty="0">
                <a:solidFill>
                  <a:schemeClr val="accent1">
                    <a:lumMod val="20000"/>
                    <a:lumOff val="80000"/>
                  </a:schemeClr>
                </a:solidFill>
              </a:rPr>
              <a:t> </a:t>
            </a:r>
          </a:p>
        </p:txBody>
      </p:sp>
    </p:spTree>
    <p:extLst>
      <p:ext uri="{BB962C8B-B14F-4D97-AF65-F5344CB8AC3E}">
        <p14:creationId xmlns:p14="http://schemas.microsoft.com/office/powerpoint/2010/main" val="540385093"/>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1125</Words>
  <Application>Microsoft Office PowerPoint</Application>
  <PresentationFormat>Widescreen</PresentationFormat>
  <Paragraphs>100</Paragraphs>
  <Slides>25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Aptos</vt:lpstr>
      <vt:lpstr>Arial</vt:lpstr>
      <vt:lpstr>Arial Nova</vt:lpstr>
      <vt:lpstr>Bahnschrift Light SemiCondensed</vt:lpstr>
      <vt:lpstr>Calibri</vt:lpstr>
      <vt:lpstr>Calibri Light</vt:lpstr>
      <vt:lpstr>Source Sans Pro</vt:lpstr>
      <vt:lpstr>WordVisi_MSFontService</vt:lpstr>
      <vt:lpstr>FunkyShapesDarkVTI</vt:lpstr>
      <vt:lpstr>Office Theme</vt:lpstr>
      <vt:lpstr>SECURITY AWARENESS</vt:lpstr>
      <vt:lpstr>Introduction:</vt:lpstr>
      <vt:lpstr>HERE ARE SOME KEY POINTS ABOUT SECURITY AWARENESS</vt:lpstr>
      <vt:lpstr>Importance of Security Awareness</vt:lpstr>
      <vt:lpstr>Understanding the Role of Employees</vt:lpstr>
      <vt:lpstr> Consequences of Security Breaches</vt:lpstr>
      <vt:lpstr>Why Awareness Matters</vt:lpstr>
      <vt:lpstr>COMMON CYBER THREATS </vt:lpstr>
      <vt:lpstr>PowerPoint Presentation</vt:lpstr>
      <vt:lpstr>PowerPoint Presentation</vt:lpstr>
      <vt:lpstr> Malware And Ransomware</vt:lpstr>
      <vt:lpstr>Best Practices for Maintaining Security</vt:lpstr>
      <vt:lpstr>Use Strong Passwords and Multi-Factor Authentication</vt:lpstr>
      <vt:lpstr> Recognizing Suspicious Emails and Attachments</vt:lpstr>
      <vt:lpstr>Safe Internet Use</vt:lpstr>
      <vt:lpstr>Locking Devices and Handling Sensitive Data</vt:lpstr>
      <vt:lpstr>Company Policies and Procedures</vt:lpstr>
      <vt:lpstr> Familiarize Yourself with Security Policies</vt:lpstr>
      <vt:lpstr> Incident Reporting</vt:lpstr>
      <vt:lpstr>Consequences of Security Violations</vt:lpstr>
      <vt:lpstr>Ongoing Training and Vigilance</vt:lpstr>
      <vt:lpstr> Participate in Regular Training</vt:lpstr>
      <vt:lpstr> Be Vigilant About Security Threats</vt:lpstr>
      <vt:lpstr> Utilize Company Resources</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muhammed hassan</cp:lastModifiedBy>
  <cp:revision>33</cp:revision>
  <dcterms:created xsi:type="dcterms:W3CDTF">2024-09-09T23:24:36Z</dcterms:created>
  <dcterms:modified xsi:type="dcterms:W3CDTF">2024-10-22T14:51:42Z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2024-09-09T23:31:30Z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8cceb175-e43a-4278-814c-5a1a69379c08</vt:lpwstr>
  </property>
  <property fmtid="{D5CDD505-2E9C-101B-9397-08002B2CF9AE}" pid="7" name="MSIP_Label_defa4170-0d19-0005-0004-bc88714345d2_ActionId">
    <vt:lpwstr>48c34447-2d35-4793-83ef-f7c0769ee491</vt:lpwstr>
  </property>
  <property fmtid="{D5CDD505-2E9C-101B-9397-08002B2CF9AE}" pid="8" name="MSIP_Label_defa4170-0d19-0005-0004-bc88714345d2_ContentBits">
    <vt:lpwstr>0</vt:lpwstr>
  </property>
</Properties>
</file>